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0" r:id="rId5"/>
    <p:sldMasterId id="2147483801" r:id="rId6"/>
    <p:sldMasterId id="2147483802" r:id="rId7"/>
    <p:sldMasterId id="2147483803" r:id="rId8"/>
    <p:sldMasterId id="2147483804"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Lst>
  <p:sldSz cy="5143500" cx="9144000"/>
  <p:notesSz cx="6858000" cy="9144000"/>
  <p:embeddedFontLst>
    <p:embeddedFont>
      <p:font typeface="Arial Narrow"/>
      <p:regular r:id="rId30"/>
      <p:bold r:id="rId31"/>
      <p:italic r:id="rId32"/>
      <p:boldItalic r:id="rId33"/>
    </p:embeddedFont>
    <p:embeddedFont>
      <p:font typeface="Verizon NHG TX"/>
      <p:regular r:id="rId34"/>
      <p:bold r:id="rId35"/>
      <p:italic r:id="rId36"/>
      <p:boldItalic r:id="rId37"/>
    </p:embeddedFont>
    <p:embeddedFont>
      <p:font typeface="Montserrat Light"/>
      <p:regular r:id="rId38"/>
      <p:bold r:id="rId39"/>
      <p:italic r:id="rId40"/>
      <p:boldItalic r:id="rId41"/>
    </p:embeddedFont>
    <p:embeddedFont>
      <p:font typeface="Helvetica Neue"/>
      <p:regular r:id="rId42"/>
      <p:bold r:id="rId43"/>
      <p:italic r:id="rId44"/>
      <p:boldItalic r:id="rId45"/>
    </p:embeddedFont>
    <p:embeddedFont>
      <p:font typeface="Helvetica Neue Light"/>
      <p:regular r:id="rId46"/>
      <p:bold r:id="rId47"/>
      <p:italic r:id="rId48"/>
      <p:boldItalic r:id="rId49"/>
    </p:embeddedFont>
    <p:embeddedFont>
      <p:font typeface="Verizon NHG D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C9CCDD-5BAB-403D-B041-2DA9B1409C4A}">
  <a:tblStyle styleId="{7BC9CCDD-5BAB-403D-B041-2DA9B1409C4A}" styleName="Table_0">
    <a:wholeTbl>
      <a:tcTxStyle b="off" i="off">
        <a:font>
          <a:latin typeface="Verizon NHG TX"/>
          <a:ea typeface="Verizon NHG TX"/>
          <a:cs typeface="Verizon NHG TX"/>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7E7E7"/>
          </a:solidFill>
        </a:fill>
      </a:tcStyle>
    </a:wholeTbl>
    <a:band1H>
      <a:tcTxStyle/>
      <a:tcStyle>
        <a:fill>
          <a:solidFill>
            <a:srgbClr val="EFCBCB"/>
          </a:solidFill>
        </a:fill>
      </a:tcStyle>
    </a:band1H>
    <a:band2H>
      <a:tcTxStyle/>
    </a:band2H>
    <a:band1V>
      <a:tcTxStyle/>
      <a:tcStyle>
        <a:fill>
          <a:solidFill>
            <a:srgbClr val="EFCBCB"/>
          </a:solidFill>
        </a:fill>
      </a:tcStyle>
    </a:band1V>
    <a:band2V>
      <a:tcTxStyle/>
    </a:band2V>
    <a:lastCol>
      <a:tcTxStyle b="on" i="off">
        <a:font>
          <a:latin typeface="Verizon NHG TX"/>
          <a:ea typeface="Verizon NHG TX"/>
          <a:cs typeface="Verizon NHG TX"/>
        </a:font>
        <a:schemeClr val="lt1"/>
      </a:tcTxStyle>
      <a:tcStyle>
        <a:fill>
          <a:solidFill>
            <a:schemeClr val="accent1"/>
          </a:solidFill>
        </a:fill>
      </a:tcStyle>
    </a:lastCol>
    <a:firstCol>
      <a:tcTxStyle b="on" i="off">
        <a:font>
          <a:latin typeface="Verizon NHG TX"/>
          <a:ea typeface="Verizon NHG TX"/>
          <a:cs typeface="Verizon NHG TX"/>
        </a:font>
        <a:schemeClr val="lt1"/>
      </a:tcTxStyle>
      <a:tcStyle>
        <a:fill>
          <a:solidFill>
            <a:schemeClr val="accent1"/>
          </a:solidFill>
        </a:fill>
      </a:tcStyle>
    </a:firstCol>
    <a:lastRow>
      <a:tcTxStyle b="on" i="off">
        <a:font>
          <a:latin typeface="Verizon NHG TX"/>
          <a:ea typeface="Verizon NHG TX"/>
          <a:cs typeface="Verizon NHG TX"/>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Verizon NHG TX"/>
          <a:ea typeface="Verizon NHG TX"/>
          <a:cs typeface="Verizon NHG TX"/>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italic.fntdata"/><Relationship Id="rId42" Type="http://schemas.openxmlformats.org/officeDocument/2006/relationships/font" Target="fonts/HelveticaNeue-regular.fntdata"/><Relationship Id="rId41" Type="http://schemas.openxmlformats.org/officeDocument/2006/relationships/font" Target="fonts/MontserratLight-boldItalic.fntdata"/><Relationship Id="rId44" Type="http://schemas.openxmlformats.org/officeDocument/2006/relationships/font" Target="fonts/HelveticaNeue-italic.fntdata"/><Relationship Id="rId43" Type="http://schemas.openxmlformats.org/officeDocument/2006/relationships/font" Target="fonts/HelveticaNeue-bold.fntdata"/><Relationship Id="rId46" Type="http://schemas.openxmlformats.org/officeDocument/2006/relationships/font" Target="fonts/HelveticaNeueLight-regular.fntdata"/><Relationship Id="rId45" Type="http://schemas.openxmlformats.org/officeDocument/2006/relationships/font" Target="fonts/HelveticaNeue-bold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font" Target="fonts/HelveticaNeueLight-italic.fntdata"/><Relationship Id="rId47" Type="http://schemas.openxmlformats.org/officeDocument/2006/relationships/font" Target="fonts/HelveticaNeueLight-bold.fntdata"/><Relationship Id="rId49" Type="http://schemas.openxmlformats.org/officeDocument/2006/relationships/font" Target="fonts/HelveticaNeueLight-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ArialNarrow-bold.fntdata"/><Relationship Id="rId30" Type="http://schemas.openxmlformats.org/officeDocument/2006/relationships/font" Target="fonts/ArialNarrow-regular.fntdata"/><Relationship Id="rId33" Type="http://schemas.openxmlformats.org/officeDocument/2006/relationships/font" Target="fonts/ArialNarrow-boldItalic.fntdata"/><Relationship Id="rId32" Type="http://schemas.openxmlformats.org/officeDocument/2006/relationships/font" Target="fonts/ArialNarrow-italic.fntdata"/><Relationship Id="rId35" Type="http://schemas.openxmlformats.org/officeDocument/2006/relationships/font" Target="fonts/VerizonNHGTX-bold.fntdata"/><Relationship Id="rId34" Type="http://schemas.openxmlformats.org/officeDocument/2006/relationships/font" Target="fonts/VerizonNHGTX-regular.fntdata"/><Relationship Id="rId37" Type="http://schemas.openxmlformats.org/officeDocument/2006/relationships/font" Target="fonts/VerizonNHGTX-boldItalic.fntdata"/><Relationship Id="rId36" Type="http://schemas.openxmlformats.org/officeDocument/2006/relationships/font" Target="fonts/VerizonNHGTX-italic.fntdata"/><Relationship Id="rId39" Type="http://schemas.openxmlformats.org/officeDocument/2006/relationships/font" Target="fonts/MontserratLight-bold.fntdata"/><Relationship Id="rId38" Type="http://schemas.openxmlformats.org/officeDocument/2006/relationships/font" Target="fonts/MontserratLight-regular.fntdata"/><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font" Target="fonts/VerizonNHGDS-bold.fntdata"/><Relationship Id="rId50" Type="http://schemas.openxmlformats.org/officeDocument/2006/relationships/font" Target="fonts/VerizonNHGDS-regular.fntdata"/><Relationship Id="rId53" Type="http://schemas.openxmlformats.org/officeDocument/2006/relationships/font" Target="fonts/VerizonNHGDS-boldItalic.fntdata"/><Relationship Id="rId52" Type="http://schemas.openxmlformats.org/officeDocument/2006/relationships/font" Target="fonts/VerizonNHGDS-italic.fntdata"/><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658f8f31f2_0_417: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g658f8f31f2_0_41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b7fb221113_0_0: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gb7fb221113_0_0: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7fb221113_0_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gb7fb221113_0_83: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9" name="Google Shape;1079;gb7fb221113_0_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b7fb221113_0_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4" name="Google Shape;1094;gb7fb221113_0_97: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95" name="Google Shape;1095;gb7fb221113_0_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b7fb221113_0_1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06" name="Google Shape;1106;gb7fb221113_0_122: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7" name="Google Shape;1107;gb7fb221113_0_1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b7fb221113_0_1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gb7fb221113_0_139: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1" name="Google Shape;1121;gb7fb221113_0_1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b7fb221113_0_15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gb7fb221113_0_153: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33" name="Google Shape;1133;gb7fb221113_0_1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b7fb221113_0_1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6" name="Google Shape;1146;gb7fb221113_0_171: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7" name="Google Shape;1147;gb7fb221113_0_1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b7fb221113_0_12: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b7fb221113_0_1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b55c113174_0_2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6" name="Google Shape;1166;gb55c113174_0_2172:notes"/>
          <p:cNvSpPr txBox="1"/>
          <p:nvPr>
            <p:ph idx="1" type="body"/>
          </p:nvPr>
        </p:nvSpPr>
        <p:spPr>
          <a:xfrm>
            <a:off x="685800" y="4400550"/>
            <a:ext cx="5486400" cy="3600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 sz="1200">
                <a:solidFill>
                  <a:srgbClr val="FF0000"/>
                </a:solidFill>
                <a:latin typeface="Verizon NHG DS"/>
                <a:ea typeface="Verizon NHG DS"/>
                <a:cs typeface="Verizon NHG DS"/>
                <a:sym typeface="Verizon NHG DS"/>
              </a:rPr>
              <a:t>[DEMAND CLOSING SLIDE]</a:t>
            </a:r>
            <a:endParaRPr sz="1200">
              <a:solidFill>
                <a:srgbClr val="FF0000"/>
              </a:solidFill>
              <a:latin typeface="Verizon NHG DS"/>
              <a:ea typeface="Verizon NHG DS"/>
              <a:cs typeface="Verizon NHG DS"/>
              <a:sym typeface="Verizon NHG D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Verizon NHG DS"/>
              <a:ea typeface="Verizon NHG DS"/>
              <a:cs typeface="Verizon NHG DS"/>
              <a:sym typeface="Verizon NHG DS"/>
            </a:endParaRPr>
          </a:p>
          <a:p>
            <a:pPr indent="0" lvl="0" marL="0" rtl="0" algn="l">
              <a:spcBef>
                <a:spcPts val="0"/>
              </a:spcBef>
              <a:spcAft>
                <a:spcPts val="0"/>
              </a:spcAft>
              <a:buClr>
                <a:schemeClr val="dk1"/>
              </a:buClr>
              <a:buSzPts val="1100"/>
              <a:buFont typeface="Arial"/>
              <a:buNone/>
            </a:pPr>
            <a:r>
              <a:rPr lang="en" sz="1200">
                <a:solidFill>
                  <a:schemeClr val="dk1"/>
                </a:solidFill>
                <a:latin typeface="Verizon NHG DS"/>
                <a:ea typeface="Verizon NHG DS"/>
                <a:cs typeface="Verizon NHG DS"/>
                <a:sym typeface="Verizon NHG DS"/>
              </a:rPr>
              <a:t>To review, we connect advertisers with more quality customers, backed by trust and performance that allows you to:</a:t>
            </a:r>
            <a:endParaRPr sz="1200">
              <a:solidFill>
                <a:schemeClr val="dk1"/>
              </a:solidFill>
              <a:latin typeface="Verizon NHG DS"/>
              <a:ea typeface="Verizon NHG DS"/>
              <a:cs typeface="Verizon NHG DS"/>
              <a:sym typeface="Verizon NHG DS"/>
            </a:endParaRPr>
          </a:p>
          <a:p>
            <a:pPr indent="0" lvl="0" marL="0" rtl="0" algn="l">
              <a:spcBef>
                <a:spcPts val="0"/>
              </a:spcBef>
              <a:spcAft>
                <a:spcPts val="0"/>
              </a:spcAft>
              <a:buClr>
                <a:schemeClr val="dk1"/>
              </a:buClr>
              <a:buSzPts val="1100"/>
              <a:buFont typeface="Arial"/>
              <a:buNone/>
            </a:pPr>
            <a:r>
              <a:t/>
            </a:r>
            <a:endParaRPr sz="1200">
              <a:solidFill>
                <a:schemeClr val="dk1"/>
              </a:solidFill>
              <a:latin typeface="Verizon NHG DS"/>
              <a:ea typeface="Verizon NHG DS"/>
              <a:cs typeface="Verizon NHG DS"/>
              <a:sym typeface="Verizon NHG DS"/>
            </a:endParaRPr>
          </a:p>
          <a:p>
            <a:pPr indent="-304800" lvl="0" marL="457200" rtl="0" algn="l">
              <a:spcBef>
                <a:spcPts val="0"/>
              </a:spcBef>
              <a:spcAft>
                <a:spcPts val="0"/>
              </a:spcAft>
              <a:buClr>
                <a:schemeClr val="dk1"/>
              </a:buClr>
              <a:buSzPts val="1200"/>
              <a:buFont typeface="Verizon NHG DS"/>
              <a:buChar char="-"/>
            </a:pPr>
            <a:r>
              <a:rPr lang="en" sz="1200">
                <a:solidFill>
                  <a:schemeClr val="dk1"/>
                </a:solidFill>
                <a:latin typeface="Verizon NHG DS"/>
                <a:ea typeface="Verizon NHG DS"/>
                <a:cs typeface="Verizon NHG DS"/>
                <a:sym typeface="Verizon NHG DS"/>
              </a:rPr>
              <a:t>Stand out online and break through the clutter, backed by the  #1 professionally generated content provider</a:t>
            </a:r>
            <a:endParaRPr sz="1200">
              <a:solidFill>
                <a:schemeClr val="dk1"/>
              </a:solidFill>
              <a:latin typeface="Verizon NHG DS"/>
              <a:ea typeface="Verizon NHG DS"/>
              <a:cs typeface="Verizon NHG DS"/>
              <a:sym typeface="Verizon NHG DS"/>
            </a:endParaRPr>
          </a:p>
          <a:p>
            <a:pPr indent="-304800" lvl="0" marL="457200" rtl="0" algn="l">
              <a:spcBef>
                <a:spcPts val="0"/>
              </a:spcBef>
              <a:spcAft>
                <a:spcPts val="0"/>
              </a:spcAft>
              <a:buClr>
                <a:schemeClr val="dk1"/>
              </a:buClr>
              <a:buSzPts val="1200"/>
              <a:buFont typeface="Verizon NHG DS"/>
              <a:buChar char="-"/>
            </a:pPr>
            <a:r>
              <a:rPr lang="en" sz="1200">
                <a:solidFill>
                  <a:schemeClr val="dk1"/>
                </a:solidFill>
                <a:latin typeface="Verizon NHG DS"/>
                <a:ea typeface="Verizon NHG DS"/>
                <a:cs typeface="Verizon NHG DS"/>
                <a:sym typeface="Verizon NHG DS"/>
              </a:rPr>
              <a:t>Reach nearly 900M users monthly with trusted data to pinpoint exactly who you want to target</a:t>
            </a:r>
            <a:endParaRPr sz="1200">
              <a:solidFill>
                <a:schemeClr val="dk1"/>
              </a:solidFill>
              <a:latin typeface="Verizon NHG DS"/>
              <a:ea typeface="Verizon NHG DS"/>
              <a:cs typeface="Verizon NHG DS"/>
              <a:sym typeface="Verizon NHG DS"/>
            </a:endParaRPr>
          </a:p>
          <a:p>
            <a:pPr indent="-304800" lvl="0" marL="457200" rtl="0" algn="l">
              <a:spcBef>
                <a:spcPts val="0"/>
              </a:spcBef>
              <a:spcAft>
                <a:spcPts val="0"/>
              </a:spcAft>
              <a:buClr>
                <a:schemeClr val="dk1"/>
              </a:buClr>
              <a:buSzPts val="1200"/>
              <a:buFont typeface="Verizon NHG DS"/>
              <a:buChar char="-"/>
            </a:pPr>
            <a:r>
              <a:rPr lang="en" sz="1200">
                <a:solidFill>
                  <a:schemeClr val="dk1"/>
                </a:solidFill>
                <a:latin typeface="Verizon NHG DS"/>
                <a:ea typeface="Verizon NHG DS"/>
                <a:cs typeface="Verizon NHG DS"/>
                <a:sym typeface="Verizon NHG DS"/>
              </a:rPr>
              <a:t>Drive more results and better performance with the #1 DSP, SSP, from Ad Week </a:t>
            </a:r>
            <a:endParaRPr sz="1200">
              <a:solidFill>
                <a:schemeClr val="dk1"/>
              </a:solidFill>
              <a:latin typeface="Verizon NHG DS"/>
              <a:ea typeface="Verizon NHG DS"/>
              <a:cs typeface="Verizon NHG DS"/>
              <a:sym typeface="Verizon NHG DS"/>
            </a:endParaRPr>
          </a:p>
          <a:p>
            <a:pPr indent="0" lvl="0" marL="0" rtl="0" algn="l">
              <a:lnSpc>
                <a:spcPct val="115000"/>
              </a:lnSpc>
              <a:spcBef>
                <a:spcPts val="0"/>
              </a:spcBef>
              <a:spcAft>
                <a:spcPts val="0"/>
              </a:spcAft>
              <a:buSzPts val="1100"/>
              <a:buNone/>
            </a:pPr>
            <a:r>
              <a:t/>
            </a:r>
            <a:endParaRPr sz="1000">
              <a:solidFill>
                <a:schemeClr val="dk1"/>
              </a:solidFill>
              <a:highlight>
                <a:srgbClr val="FFFFFF"/>
              </a:highlight>
            </a:endParaRPr>
          </a:p>
          <a:p>
            <a:pPr indent="0" lvl="0" marL="0" rtl="0" algn="l">
              <a:lnSpc>
                <a:spcPct val="100000"/>
              </a:lnSpc>
              <a:spcBef>
                <a:spcPts val="0"/>
              </a:spcBef>
              <a:spcAft>
                <a:spcPts val="0"/>
              </a:spcAft>
              <a:buSzPts val="1100"/>
              <a:buNone/>
            </a:pPr>
            <a:r>
              <a:t/>
            </a:r>
            <a:endParaRPr sz="1100">
              <a:latin typeface="Arial"/>
              <a:ea typeface="Arial"/>
              <a:cs typeface="Arial"/>
              <a:sym typeface="Arial"/>
            </a:endParaRPr>
          </a:p>
          <a:p>
            <a:pPr indent="0" lvl="0" marL="0" rtl="0" algn="l">
              <a:lnSpc>
                <a:spcPct val="100000"/>
              </a:lnSpc>
              <a:spcBef>
                <a:spcPts val="0"/>
              </a:spcBef>
              <a:spcAft>
                <a:spcPts val="0"/>
              </a:spcAft>
              <a:buSzPts val="1100"/>
              <a:buNone/>
            </a:pPr>
            <a:r>
              <a:t/>
            </a:r>
            <a:endParaRPr/>
          </a:p>
        </p:txBody>
      </p:sp>
      <p:sp>
        <p:nvSpPr>
          <p:cNvPr id="1167" name="Google Shape;1167;gb55c113174_0_21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b7fb221113_0_24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b7fb221113_0_241: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200">
                <a:solidFill>
                  <a:schemeClr val="dk1"/>
                </a:solidFill>
                <a:latin typeface="Calibri"/>
                <a:ea typeface="Calibri"/>
                <a:cs typeface="Calibri"/>
                <a:sym typeface="Calibri"/>
              </a:rPr>
              <a:t>  </a:t>
            </a:r>
            <a:endParaRPr b="0" sz="1200">
              <a:solidFill>
                <a:srgbClr val="FFFFFF"/>
              </a:solidFill>
              <a:latin typeface="Arial"/>
              <a:ea typeface="Arial"/>
              <a:cs typeface="Arial"/>
              <a:sym typeface="Arial"/>
            </a:endParaRPr>
          </a:p>
          <a:p>
            <a:pPr indent="0" lvl="0" marL="0" rtl="0" algn="l">
              <a:spcBef>
                <a:spcPts val="0"/>
              </a:spcBef>
              <a:spcAft>
                <a:spcPts val="0"/>
              </a:spcAft>
              <a:buNone/>
            </a:pPr>
            <a:r>
              <a:rPr lang="en"/>
              <a:t>In summary, we come away with the 3 key takeaways. </a:t>
            </a:r>
            <a:endParaRPr/>
          </a:p>
          <a:p>
            <a:pPr indent="0" lvl="0" marL="0" rtl="0" algn="l">
              <a:spcBef>
                <a:spcPts val="0"/>
              </a:spcBef>
              <a:spcAft>
                <a:spcPts val="0"/>
              </a:spcAft>
              <a:buNone/>
            </a:pPr>
            <a:r>
              <a:t/>
            </a:r>
            <a:endParaRPr/>
          </a:p>
        </p:txBody>
      </p:sp>
      <p:sp>
        <p:nvSpPr>
          <p:cNvPr id="1178" name="Google Shape;1178;gb7fb221113_0_241: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b55c113174_0_2306:notes"/>
          <p:cNvSpPr/>
          <p:nvPr>
            <p:ph idx="2" type="sldImg"/>
          </p:nvPr>
        </p:nvSpPr>
        <p:spPr>
          <a:xfrm>
            <a:off x="382895" y="685800"/>
            <a:ext cx="6092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8" name="Google Shape;918;gb55c113174_0_2306: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i="1" sz="800">
              <a:solidFill>
                <a:schemeClr val="dk1"/>
              </a:solidFill>
            </a:endParaRPr>
          </a:p>
        </p:txBody>
      </p:sp>
      <p:sp>
        <p:nvSpPr>
          <p:cNvPr id="919" name="Google Shape;919;gb55c113174_0_230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b55c113174_0_388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1" name="Google Shape;931;gb55c113174_0_3884: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t/>
            </a:r>
            <a:endParaRPr/>
          </a:p>
        </p:txBody>
      </p:sp>
      <p:sp>
        <p:nvSpPr>
          <p:cNvPr id="932" name="Google Shape;932;gb55c113174_0_3884: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b55c113174_0_49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3" name="Google Shape;943;gb55c113174_0_4999: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4" name="Google Shape;944;gb55c113174_0_49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d22569f294_2_242:notes"/>
          <p:cNvSpPr txBox="1"/>
          <p:nvPr>
            <p:ph idx="1" type="body"/>
          </p:nvPr>
        </p:nvSpPr>
        <p:spPr>
          <a:xfrm>
            <a:off x="381000" y="4343400"/>
            <a:ext cx="60960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gd22569f294_2_242: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744e8f7baa_0_3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5" name="Google Shape;975;g744e8f7baa_0_312: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t/>
            </a:r>
            <a:endParaRPr b="0" i="0" sz="1200" u="none" strike="noStrike">
              <a:solidFill>
                <a:schemeClr val="dk1"/>
              </a:solidFill>
              <a:latin typeface="Arial"/>
              <a:ea typeface="Arial"/>
              <a:cs typeface="Arial"/>
              <a:sym typeface="Arial"/>
            </a:endParaRPr>
          </a:p>
          <a:p>
            <a:pPr indent="0" lvl="0" marL="0" rtl="0" algn="l">
              <a:lnSpc>
                <a:spcPct val="100000"/>
              </a:lnSpc>
              <a:spcBef>
                <a:spcPts val="0"/>
              </a:spcBef>
              <a:spcAft>
                <a:spcPts val="0"/>
              </a:spcAft>
              <a:buClr>
                <a:schemeClr val="dk1"/>
              </a:buClr>
              <a:buSzPts val="1100"/>
              <a:buFont typeface="Arial"/>
              <a:buNone/>
            </a:pPr>
            <a:r>
              <a:t/>
            </a:r>
            <a:endParaRPr sz="1200">
              <a:latin typeface="Arial"/>
              <a:ea typeface="Arial"/>
              <a:cs typeface="Arial"/>
              <a:sym typeface="Arial"/>
            </a:endParaRPr>
          </a:p>
        </p:txBody>
      </p:sp>
      <p:sp>
        <p:nvSpPr>
          <p:cNvPr id="976" name="Google Shape;976;g744e8f7baa_0_3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b7fb221113_0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0" name="Google Shape;1040;gb7fb221113_0_25: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1" name="Google Shape;1041;gb7fb221113_0_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b7fb221113_0_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2" name="Google Shape;1052;gb7fb221113_0_57: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
        <p:nvSpPr>
          <p:cNvPr id="1053" name="Google Shape;1053;gb7fb221113_0_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b7fb221113_0_7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gb7fb221113_0_70: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3" name="Google Shape;1063;gb7fb221113_0_7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png"/></Relationships>
</file>

<file path=ppt/slideLayouts/_rels/slideLayout118.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44.png"/><Relationship Id="rId13" Type="http://schemas.openxmlformats.org/officeDocument/2006/relationships/image" Target="../media/image53.png"/><Relationship Id="rId12" Type="http://schemas.openxmlformats.org/officeDocument/2006/relationships/image" Target="../media/image52.png"/><Relationship Id="rId1" Type="http://schemas.openxmlformats.org/officeDocument/2006/relationships/slideMaster" Target="../slideMasters/slideMaster4.xml"/><Relationship Id="rId2" Type="http://schemas.openxmlformats.org/officeDocument/2006/relationships/image" Target="../media/image32.png"/><Relationship Id="rId3" Type="http://schemas.openxmlformats.org/officeDocument/2006/relationships/image" Target="../media/image40.png"/><Relationship Id="rId4" Type="http://schemas.openxmlformats.org/officeDocument/2006/relationships/image" Target="../media/image47.png"/><Relationship Id="rId9" Type="http://schemas.openxmlformats.org/officeDocument/2006/relationships/image" Target="../media/image50.png"/><Relationship Id="rId15" Type="http://schemas.openxmlformats.org/officeDocument/2006/relationships/image" Target="../media/image51.png"/><Relationship Id="rId14" Type="http://schemas.openxmlformats.org/officeDocument/2006/relationships/image" Target="../media/image43.png"/><Relationship Id="rId5" Type="http://schemas.openxmlformats.org/officeDocument/2006/relationships/image" Target="../media/image46.png"/><Relationship Id="rId6" Type="http://schemas.openxmlformats.org/officeDocument/2006/relationships/image" Target="../media/image45.png"/><Relationship Id="rId7" Type="http://schemas.openxmlformats.org/officeDocument/2006/relationships/image" Target="../media/image41.png"/><Relationship Id="rId8" Type="http://schemas.openxmlformats.org/officeDocument/2006/relationships/image" Target="../media/image4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22.xml.rels><?xml version="1.0" encoding="UTF-8" standalone="yes"?><Relationships xmlns="http://schemas.openxmlformats.org/package/2006/relationships"><Relationship Id="rId11" Type="http://schemas.openxmlformats.org/officeDocument/2006/relationships/image" Target="../media/image75.png"/><Relationship Id="rId10" Type="http://schemas.openxmlformats.org/officeDocument/2006/relationships/image" Target="../media/image78.png"/><Relationship Id="rId13" Type="http://schemas.openxmlformats.org/officeDocument/2006/relationships/image" Target="../media/image79.png"/><Relationship Id="rId12" Type="http://schemas.openxmlformats.org/officeDocument/2006/relationships/image" Target="../media/image74.png"/><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57.png"/><Relationship Id="rId4" Type="http://schemas.openxmlformats.org/officeDocument/2006/relationships/image" Target="../media/image59.png"/><Relationship Id="rId9" Type="http://schemas.openxmlformats.org/officeDocument/2006/relationships/image" Target="../media/image73.png"/><Relationship Id="rId1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4.png"/><Relationship Id="rId7" Type="http://schemas.openxmlformats.org/officeDocument/2006/relationships/image" Target="../media/image70.png"/><Relationship Id="rId8" Type="http://schemas.openxmlformats.org/officeDocument/2006/relationships/image" Target="../media/image71.png"/></Relationships>
</file>

<file path=ppt/slideLayouts/_rels/slideLayout123.xml.rels><?xml version="1.0" encoding="UTF-8" standalone="yes"?><Relationships xmlns="http://schemas.openxmlformats.org/package/2006/relationships"><Relationship Id="rId11" Type="http://schemas.openxmlformats.org/officeDocument/2006/relationships/image" Target="../media/image63.png"/><Relationship Id="rId10" Type="http://schemas.openxmlformats.org/officeDocument/2006/relationships/image" Target="../media/image76.png"/><Relationship Id="rId13" Type="http://schemas.openxmlformats.org/officeDocument/2006/relationships/image" Target="../media/image80.png"/><Relationship Id="rId12" Type="http://schemas.openxmlformats.org/officeDocument/2006/relationships/image" Target="../media/image65.png"/><Relationship Id="rId1" Type="http://schemas.openxmlformats.org/officeDocument/2006/relationships/slideMaster" Target="../slideMasters/slideMaster5.xml"/><Relationship Id="rId2" Type="http://schemas.openxmlformats.org/officeDocument/2006/relationships/image" Target="../media/image77.png"/><Relationship Id="rId3"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1.png"/><Relationship Id="rId15" Type="http://schemas.openxmlformats.org/officeDocument/2006/relationships/image" Target="../media/image89.png"/><Relationship Id="rId14" Type="http://schemas.openxmlformats.org/officeDocument/2006/relationships/image" Target="../media/image68.png"/><Relationship Id="rId5" Type="http://schemas.openxmlformats.org/officeDocument/2006/relationships/image" Target="../media/image58.png"/><Relationship Id="rId6" Type="http://schemas.openxmlformats.org/officeDocument/2006/relationships/image" Target="../media/image62.png"/><Relationship Id="rId7" Type="http://schemas.openxmlformats.org/officeDocument/2006/relationships/image" Target="../media/image69.png"/><Relationship Id="rId8" Type="http://schemas.openxmlformats.org/officeDocument/2006/relationships/image" Target="../media/image7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 Id="rId3" Type="http://schemas.openxmlformats.org/officeDocument/2006/relationships/image" Target="../media/image8.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9.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1.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31.png"/><Relationship Id="rId13" Type="http://schemas.openxmlformats.org/officeDocument/2006/relationships/image" Target="../media/image28.png"/><Relationship Id="rId12" Type="http://schemas.openxmlformats.org/officeDocument/2006/relationships/image" Target="../media/image20.png"/><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19.png"/><Relationship Id="rId15" Type="http://schemas.openxmlformats.org/officeDocument/2006/relationships/image" Target="../media/image35.png"/><Relationship Id="rId14" Type="http://schemas.openxmlformats.org/officeDocument/2006/relationships/image" Target="../media/image29.png"/><Relationship Id="rId5" Type="http://schemas.openxmlformats.org/officeDocument/2006/relationships/image" Target="../media/image18.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_ NO DISCLAIMER">
  <p:cSld name="1_Title and Content _ NO DISCLAIMER">
    <p:spTree>
      <p:nvGrpSpPr>
        <p:cNvPr id="557" name="Shape 557"/>
        <p:cNvGrpSpPr/>
        <p:nvPr/>
      </p:nvGrpSpPr>
      <p:grpSpPr>
        <a:xfrm>
          <a:off x="0" y="0"/>
          <a:ext cx="0" cy="0"/>
          <a:chOff x="0" y="0"/>
          <a:chExt cx="0" cy="0"/>
        </a:xfrm>
      </p:grpSpPr>
      <p:sp>
        <p:nvSpPr>
          <p:cNvPr id="558" name="Google Shape;558;p104"/>
          <p:cNvSpPr txBox="1"/>
          <p:nvPr>
            <p:ph idx="1" type="body"/>
          </p:nvPr>
        </p:nvSpPr>
        <p:spPr>
          <a:xfrm>
            <a:off x="457200" y="1459580"/>
            <a:ext cx="70866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Arial"/>
              <a:buNone/>
              <a:defRPr/>
            </a:lvl1pPr>
            <a:lvl2pPr indent="-228600" lvl="1" marL="914400" rtl="0" algn="l">
              <a:lnSpc>
                <a:spcPct val="100000"/>
              </a:lnSpc>
              <a:spcBef>
                <a:spcPts val="900"/>
              </a:spcBef>
              <a:spcAft>
                <a:spcPts val="0"/>
              </a:spcAft>
              <a:buClr>
                <a:schemeClr val="dk1"/>
              </a:buClr>
              <a:buSzPts val="1800"/>
              <a:buFont typeface="Arial"/>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559" name="Google Shape;559;p10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60" name="Google Shape;560;p10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ull Bleed Photo">
  <p:cSld name="Text and Full Bleed Photo">
    <p:spTree>
      <p:nvGrpSpPr>
        <p:cNvPr id="561" name="Shape 561"/>
        <p:cNvGrpSpPr/>
        <p:nvPr/>
      </p:nvGrpSpPr>
      <p:grpSpPr>
        <a:xfrm>
          <a:off x="0" y="0"/>
          <a:ext cx="0" cy="0"/>
          <a:chOff x="0" y="0"/>
          <a:chExt cx="0" cy="0"/>
        </a:xfrm>
      </p:grpSpPr>
      <p:sp>
        <p:nvSpPr>
          <p:cNvPr id="562" name="Google Shape;562;p105"/>
          <p:cNvSpPr/>
          <p:nvPr/>
        </p:nvSpPr>
        <p:spPr>
          <a:xfrm>
            <a:off x="2707758" y="4586177"/>
            <a:ext cx="4011900" cy="496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63" name="Google Shape;563;p105"/>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4" name="Google Shape;564;p10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65" name="Google Shape;565;p105"/>
          <p:cNvSpPr/>
          <p:nvPr>
            <p:ph idx="2" type="pic"/>
          </p:nvPr>
        </p:nvSpPr>
        <p:spPr>
          <a:xfrm>
            <a:off x="4572000" y="0"/>
            <a:ext cx="4572000" cy="5143500"/>
          </a:xfrm>
          <a:prstGeom prst="rect">
            <a:avLst/>
          </a:prstGeom>
          <a:noFill/>
          <a:ln>
            <a:noFill/>
          </a:ln>
        </p:spPr>
        <p:txBody>
          <a:bodyPr anchorCtr="0" anchor="ctr" bIns="0" lIns="0" spcFirstLastPara="1" rIns="0" wrap="square" tIns="0">
            <a:noAutofit/>
          </a:bodyPr>
          <a:lstStyle>
            <a:lvl1pPr lvl="0" marR="0" rtl="0" algn="ctr">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66" name="Google Shape;566;p105"/>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67" name="Google Shape;567;p10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Arial"/>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Image">
  <p:cSld name="Divider with Image">
    <p:bg>
      <p:bgPr>
        <a:solidFill>
          <a:schemeClr val="accent1"/>
        </a:solidFill>
      </p:bgPr>
    </p:bg>
    <p:spTree>
      <p:nvGrpSpPr>
        <p:cNvPr id="568" name="Shape 568"/>
        <p:cNvGrpSpPr/>
        <p:nvPr/>
      </p:nvGrpSpPr>
      <p:grpSpPr>
        <a:xfrm>
          <a:off x="0" y="0"/>
          <a:ext cx="0" cy="0"/>
          <a:chOff x="0" y="0"/>
          <a:chExt cx="0" cy="0"/>
        </a:xfrm>
      </p:grpSpPr>
      <p:sp>
        <p:nvSpPr>
          <p:cNvPr id="569" name="Google Shape;569;p106"/>
          <p:cNvSpPr/>
          <p:nvPr>
            <p:ph idx="2" type="pic"/>
          </p:nvPr>
        </p:nvSpPr>
        <p:spPr>
          <a:xfrm>
            <a:off x="0" y="0"/>
            <a:ext cx="9144000" cy="51435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70" name="Google Shape;570;p106"/>
          <p:cNvSpPr/>
          <p:nvPr/>
        </p:nvSpPr>
        <p:spPr>
          <a:xfrm>
            <a:off x="42389" y="4476750"/>
            <a:ext cx="2507100" cy="666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571" name="Google Shape;571;p106"/>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572" name="Google Shape;572;p106"/>
          <p:cNvSpPr txBox="1"/>
          <p:nvPr>
            <p:ph type="title"/>
          </p:nvPr>
        </p:nvSpPr>
        <p:spPr>
          <a:xfrm>
            <a:off x="457200" y="594359"/>
            <a:ext cx="7086600" cy="872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None/>
              <a:defRPr sz="4000" cap="none">
                <a:solidFill>
                  <a:schemeClr val="lt1"/>
                </a:solidFill>
              </a:defRPr>
            </a:lvl1pPr>
            <a:lvl2pPr lvl="1" rtl="0" algn="l">
              <a:lnSpc>
                <a:spcPct val="100000"/>
              </a:lnSpc>
              <a:spcBef>
                <a:spcPts val="0"/>
              </a:spcBef>
              <a:spcAft>
                <a:spcPts val="0"/>
              </a:spcAft>
              <a:buSzPts val="1400"/>
              <a:buFont typeface="Arial"/>
              <a:buNone/>
              <a:defRPr>
                <a:latin typeface="Arial"/>
                <a:ea typeface="Arial"/>
                <a:cs typeface="Arial"/>
                <a:sym typeface="Arial"/>
              </a:defRPr>
            </a:lvl2pPr>
            <a:lvl3pPr lvl="2" rtl="0" algn="l">
              <a:lnSpc>
                <a:spcPct val="100000"/>
              </a:lnSpc>
              <a:spcBef>
                <a:spcPts val="0"/>
              </a:spcBef>
              <a:spcAft>
                <a:spcPts val="0"/>
              </a:spcAft>
              <a:buSzPts val="1400"/>
              <a:buFont typeface="Arial"/>
              <a:buNone/>
              <a:defRPr>
                <a:latin typeface="Arial"/>
                <a:ea typeface="Arial"/>
                <a:cs typeface="Arial"/>
                <a:sym typeface="Arial"/>
              </a:defRPr>
            </a:lvl3pPr>
            <a:lvl4pPr lvl="3" rtl="0" algn="l">
              <a:lnSpc>
                <a:spcPct val="100000"/>
              </a:lnSpc>
              <a:spcBef>
                <a:spcPts val="0"/>
              </a:spcBef>
              <a:spcAft>
                <a:spcPts val="0"/>
              </a:spcAft>
              <a:buSzPts val="1400"/>
              <a:buFont typeface="Arial"/>
              <a:buNone/>
              <a:defRPr>
                <a:latin typeface="Arial"/>
                <a:ea typeface="Arial"/>
                <a:cs typeface="Arial"/>
                <a:sym typeface="Arial"/>
              </a:defRPr>
            </a:lvl4pPr>
            <a:lvl5pPr lvl="4" rtl="0" algn="l">
              <a:lnSpc>
                <a:spcPct val="100000"/>
              </a:lnSpc>
              <a:spcBef>
                <a:spcPts val="0"/>
              </a:spcBef>
              <a:spcAft>
                <a:spcPts val="0"/>
              </a:spcAft>
              <a:buSzPts val="1400"/>
              <a:buFont typeface="Arial"/>
              <a:buNone/>
              <a:defRPr>
                <a:latin typeface="Arial"/>
                <a:ea typeface="Arial"/>
                <a:cs typeface="Arial"/>
                <a:sym typeface="Arial"/>
              </a:defRPr>
            </a:lvl5pPr>
            <a:lvl6pPr lvl="5" rtl="0" algn="l">
              <a:lnSpc>
                <a:spcPct val="100000"/>
              </a:lnSpc>
              <a:spcBef>
                <a:spcPts val="0"/>
              </a:spcBef>
              <a:spcAft>
                <a:spcPts val="0"/>
              </a:spcAft>
              <a:buSzPts val="1400"/>
              <a:buFont typeface="Arial"/>
              <a:buNone/>
              <a:defRPr>
                <a:latin typeface="Arial"/>
                <a:ea typeface="Arial"/>
                <a:cs typeface="Arial"/>
                <a:sym typeface="Arial"/>
              </a:defRPr>
            </a:lvl6pPr>
            <a:lvl7pPr lvl="6" rtl="0" algn="l">
              <a:lnSpc>
                <a:spcPct val="100000"/>
              </a:lnSpc>
              <a:spcBef>
                <a:spcPts val="0"/>
              </a:spcBef>
              <a:spcAft>
                <a:spcPts val="0"/>
              </a:spcAft>
              <a:buSzPts val="1400"/>
              <a:buFont typeface="Arial"/>
              <a:buNone/>
              <a:defRPr>
                <a:latin typeface="Arial"/>
                <a:ea typeface="Arial"/>
                <a:cs typeface="Arial"/>
                <a:sym typeface="Arial"/>
              </a:defRPr>
            </a:lvl7pPr>
            <a:lvl8pPr lvl="7" rtl="0" algn="l">
              <a:lnSpc>
                <a:spcPct val="100000"/>
              </a:lnSpc>
              <a:spcBef>
                <a:spcPts val="0"/>
              </a:spcBef>
              <a:spcAft>
                <a:spcPts val="0"/>
              </a:spcAft>
              <a:buSzPts val="1400"/>
              <a:buFont typeface="Arial"/>
              <a:buNone/>
              <a:defRPr>
                <a:latin typeface="Arial"/>
                <a:ea typeface="Arial"/>
                <a:cs typeface="Arial"/>
                <a:sym typeface="Arial"/>
              </a:defRPr>
            </a:lvl8pPr>
            <a:lvl9pPr lvl="8" rtl="0" algn="l">
              <a:lnSpc>
                <a:spcPct val="100000"/>
              </a:lnSpc>
              <a:spcBef>
                <a:spcPts val="0"/>
              </a:spcBef>
              <a:spcAft>
                <a:spcPts val="0"/>
              </a:spcAft>
              <a:buSzPts val="1400"/>
              <a:buFont typeface="Arial"/>
              <a:buNone/>
              <a:defRPr>
                <a:latin typeface="Arial"/>
                <a:ea typeface="Arial"/>
                <a:cs typeface="Arial"/>
                <a:sym typeface="Arial"/>
              </a:defRPr>
            </a:lvl9pPr>
          </a:lstStyle>
          <a:p/>
        </p:txBody>
      </p:sp>
      <p:sp>
        <p:nvSpPr>
          <p:cNvPr id="573" name="Google Shape;573;p106"/>
          <p:cNvSpPr txBox="1"/>
          <p:nvPr>
            <p:ph idx="1" type="body"/>
          </p:nvPr>
        </p:nvSpPr>
        <p:spPr>
          <a:xfrm>
            <a:off x="457200" y="1466850"/>
            <a:ext cx="7086600" cy="2419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lt1"/>
              </a:buClr>
              <a:buSzPts val="1800"/>
              <a:buNone/>
              <a:defRPr b="0" i="0" sz="1800">
                <a:solidFill>
                  <a:schemeClr val="lt1"/>
                </a:solidFill>
              </a:defRPr>
            </a:lvl1pPr>
            <a:lvl2pPr indent="-228600" lvl="1" marL="914400" rtl="0" algn="l">
              <a:lnSpc>
                <a:spcPct val="100000"/>
              </a:lnSpc>
              <a:spcBef>
                <a:spcPts val="900"/>
              </a:spcBef>
              <a:spcAft>
                <a:spcPts val="0"/>
              </a:spcAft>
              <a:buClr>
                <a:schemeClr val="lt1"/>
              </a:buClr>
              <a:buSzPts val="1800"/>
              <a:buNone/>
              <a:defRPr i="0" sz="1800">
                <a:solidFill>
                  <a:schemeClr val="lt1"/>
                </a:solidFill>
              </a:defRPr>
            </a:lvl2pPr>
            <a:lvl3pPr indent="-342900" lvl="2" marL="1371600" rtl="0" algn="l">
              <a:lnSpc>
                <a:spcPct val="100000"/>
              </a:lnSpc>
              <a:spcBef>
                <a:spcPts val="600"/>
              </a:spcBef>
              <a:spcAft>
                <a:spcPts val="0"/>
              </a:spcAft>
              <a:buClr>
                <a:schemeClr val="lt1"/>
              </a:buClr>
              <a:buSzPts val="1800"/>
              <a:buChar char="•"/>
              <a:defRPr i="0" sz="1800">
                <a:solidFill>
                  <a:schemeClr val="lt1"/>
                </a:solidFill>
              </a:defRPr>
            </a:lvl3pPr>
            <a:lvl4pPr indent="-342900" lvl="3" marL="1828800" rtl="0" algn="l">
              <a:lnSpc>
                <a:spcPct val="100000"/>
              </a:lnSpc>
              <a:spcBef>
                <a:spcPts val="600"/>
              </a:spcBef>
              <a:spcAft>
                <a:spcPts val="0"/>
              </a:spcAft>
              <a:buClr>
                <a:schemeClr val="lt1"/>
              </a:buClr>
              <a:buSzPts val="1800"/>
              <a:buChar char="–"/>
              <a:defRPr i="0" sz="1800">
                <a:solidFill>
                  <a:schemeClr val="lt1"/>
                </a:solidFill>
              </a:defRPr>
            </a:lvl4pPr>
            <a:lvl5pPr indent="-342900" lvl="4" marL="2286000" rtl="0" algn="l">
              <a:lnSpc>
                <a:spcPct val="100000"/>
              </a:lnSpc>
              <a:spcBef>
                <a:spcPts val="600"/>
              </a:spcBef>
              <a:spcAft>
                <a:spcPts val="0"/>
              </a:spcAft>
              <a:buClr>
                <a:schemeClr val="lt1"/>
              </a:buClr>
              <a:buSzPts val="1800"/>
              <a:buChar char="–"/>
              <a:defRPr i="0" sz="1800">
                <a:solidFill>
                  <a:schemeClr val="lt1"/>
                </a:solidFill>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sp>
        <p:nvSpPr>
          <p:cNvPr id="574" name="Google Shape;574;p106"/>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75" name="Google Shape;575;p10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p:cSld name="01">
    <p:spTree>
      <p:nvGrpSpPr>
        <p:cNvPr id="576" name="Shape 576"/>
        <p:cNvGrpSpPr/>
        <p:nvPr/>
      </p:nvGrpSpPr>
      <p:grpSpPr>
        <a:xfrm>
          <a:off x="0" y="0"/>
          <a:ext cx="0" cy="0"/>
          <a:chOff x="0" y="0"/>
          <a:chExt cx="0" cy="0"/>
        </a:xfrm>
      </p:grpSpPr>
      <p:sp>
        <p:nvSpPr>
          <p:cNvPr id="577" name="Google Shape;577;p107"/>
          <p:cNvSpPr/>
          <p:nvPr>
            <p:ph idx="2" type="pic"/>
          </p:nvPr>
        </p:nvSpPr>
        <p:spPr>
          <a:xfrm>
            <a:off x="0" y="0"/>
            <a:ext cx="9144000" cy="5143500"/>
          </a:xfrm>
          <a:prstGeom prst="rect">
            <a:avLst/>
          </a:prstGeom>
          <a:solidFill>
            <a:srgbClr val="F2F2F2"/>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p:cSld name="07">
    <p:spTree>
      <p:nvGrpSpPr>
        <p:cNvPr id="578" name="Shape 578"/>
        <p:cNvGrpSpPr/>
        <p:nvPr/>
      </p:nvGrpSpPr>
      <p:grpSpPr>
        <a:xfrm>
          <a:off x="0" y="0"/>
          <a:ext cx="0" cy="0"/>
          <a:chOff x="0" y="0"/>
          <a:chExt cx="0" cy="0"/>
        </a:xfrm>
      </p:grpSpPr>
      <p:sp>
        <p:nvSpPr>
          <p:cNvPr id="579" name="Google Shape;579;p108"/>
          <p:cNvSpPr/>
          <p:nvPr>
            <p:ph idx="2" type="pic"/>
          </p:nvPr>
        </p:nvSpPr>
        <p:spPr>
          <a:xfrm>
            <a:off x="0" y="2571750"/>
            <a:ext cx="9144000" cy="2571900"/>
          </a:xfrm>
          <a:prstGeom prst="rect">
            <a:avLst/>
          </a:prstGeom>
          <a:solidFill>
            <a:schemeClr val="lt2"/>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2">
  <p:cSld name="1_Text and One Picture">
    <p:spTree>
      <p:nvGrpSpPr>
        <p:cNvPr id="580" name="Shape 580"/>
        <p:cNvGrpSpPr/>
        <p:nvPr/>
      </p:nvGrpSpPr>
      <p:grpSpPr>
        <a:xfrm>
          <a:off x="0" y="0"/>
          <a:ext cx="0" cy="0"/>
          <a:chOff x="0" y="0"/>
          <a:chExt cx="0" cy="0"/>
        </a:xfrm>
      </p:grpSpPr>
      <p:sp>
        <p:nvSpPr>
          <p:cNvPr id="581" name="Google Shape;581;p10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82" name="Google Shape;582;p10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83" name="Google Shape;583;p109"/>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Reversed">
  <p:cSld name="Text and One Picture Reversed">
    <p:spTree>
      <p:nvGrpSpPr>
        <p:cNvPr id="584" name="Shape 584"/>
        <p:cNvGrpSpPr/>
        <p:nvPr/>
      </p:nvGrpSpPr>
      <p:grpSpPr>
        <a:xfrm>
          <a:off x="0" y="0"/>
          <a:ext cx="0" cy="0"/>
          <a:chOff x="0" y="0"/>
          <a:chExt cx="0" cy="0"/>
        </a:xfrm>
      </p:grpSpPr>
      <p:sp>
        <p:nvSpPr>
          <p:cNvPr id="585" name="Google Shape;585;p110"/>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86" name="Google Shape;586;p11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87" name="Google Shape;587;p110"/>
          <p:cNvSpPr/>
          <p:nvPr>
            <p:ph idx="2" type="pic"/>
          </p:nvPr>
        </p:nvSpPr>
        <p:spPr>
          <a:xfrm>
            <a:off x="457200" y="1457325"/>
            <a:ext cx="4114800" cy="26574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88" name="Google Shape;588;p110"/>
          <p:cNvSpPr txBox="1"/>
          <p:nvPr>
            <p:ph idx="1" type="body"/>
          </p:nvPr>
        </p:nvSpPr>
        <p:spPr>
          <a:xfrm>
            <a:off x="457200" y="4154833"/>
            <a:ext cx="4114800" cy="3219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Arial"/>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Arial"/>
              <a:buNone/>
              <a:defRPr sz="700"/>
            </a:lvl2pPr>
            <a:lvl3pPr indent="-228600" lvl="2" marL="1371600" rtl="0" algn="l">
              <a:lnSpc>
                <a:spcPct val="100000"/>
              </a:lnSpc>
              <a:spcBef>
                <a:spcPts val="0"/>
              </a:spcBef>
              <a:spcAft>
                <a:spcPts val="0"/>
              </a:spcAft>
              <a:buClr>
                <a:schemeClr val="dk1"/>
              </a:buClr>
              <a:buSzPts val="700"/>
              <a:buFont typeface="Arial"/>
              <a:buNone/>
              <a:defRPr sz="700"/>
            </a:lvl3pPr>
            <a:lvl4pPr indent="-228600" lvl="3" marL="1828800" rtl="0" algn="l">
              <a:lnSpc>
                <a:spcPct val="100000"/>
              </a:lnSpc>
              <a:spcBef>
                <a:spcPts val="0"/>
              </a:spcBef>
              <a:spcAft>
                <a:spcPts val="0"/>
              </a:spcAft>
              <a:buClr>
                <a:schemeClr val="dk1"/>
              </a:buClr>
              <a:buSzPts val="700"/>
              <a:buFont typeface="Arial"/>
              <a:buNone/>
              <a:defRPr sz="700"/>
            </a:lvl4pPr>
            <a:lvl5pPr indent="-228600" lvl="4" marL="2286000" rtl="0" algn="l">
              <a:lnSpc>
                <a:spcPct val="100000"/>
              </a:lnSpc>
              <a:spcBef>
                <a:spcPts val="0"/>
              </a:spcBef>
              <a:spcAft>
                <a:spcPts val="0"/>
              </a:spcAft>
              <a:buClr>
                <a:schemeClr val="dk1"/>
              </a:buClr>
              <a:buSzPts val="700"/>
              <a:buFont typeface="Arial"/>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589" name="Google Shape;589;p11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90" name="Google Shape;590;p110"/>
          <p:cNvSpPr txBox="1"/>
          <p:nvPr>
            <p:ph idx="3" type="body"/>
          </p:nvPr>
        </p:nvSpPr>
        <p:spPr>
          <a:xfrm>
            <a:off x="4753669"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91" name="Google Shape;591;p11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Arial"/>
              <a:buNone/>
              <a:defRPr b="1"/>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592" name="Shape 592"/>
        <p:cNvGrpSpPr/>
        <p:nvPr/>
      </p:nvGrpSpPr>
      <p:grpSpPr>
        <a:xfrm>
          <a:off x="0" y="0"/>
          <a:ext cx="0" cy="0"/>
          <a:chOff x="0" y="0"/>
          <a:chExt cx="0" cy="0"/>
        </a:xfrm>
      </p:grpSpPr>
      <p:sp>
        <p:nvSpPr>
          <p:cNvPr id="593" name="Google Shape;593;p111"/>
          <p:cNvSpPr txBox="1"/>
          <p:nvPr>
            <p:ph idx="1" type="body"/>
          </p:nvPr>
        </p:nvSpPr>
        <p:spPr>
          <a:xfrm>
            <a:off x="457200" y="1459580"/>
            <a:ext cx="70866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700"/>
              </a:spcBef>
              <a:spcAft>
                <a:spcPts val="0"/>
              </a:spcAft>
              <a:buSzPts val="900"/>
              <a:buNone/>
              <a:defRPr b="1"/>
            </a:lvl1pPr>
            <a:lvl2pPr indent="-228600" lvl="1" marL="914400" rtl="0" algn="l">
              <a:lnSpc>
                <a:spcPct val="100000"/>
              </a:lnSpc>
              <a:spcBef>
                <a:spcPts val="700"/>
              </a:spcBef>
              <a:spcAft>
                <a:spcPts val="0"/>
              </a:spcAft>
              <a:buSzPts val="900"/>
              <a:buNone/>
              <a:defRPr/>
            </a:lvl2pPr>
            <a:lvl3pPr indent="-285750" lvl="2" marL="1371600" rtl="0" algn="l">
              <a:lnSpc>
                <a:spcPct val="100000"/>
              </a:lnSpc>
              <a:spcBef>
                <a:spcPts val="500"/>
              </a:spcBef>
              <a:spcAft>
                <a:spcPts val="0"/>
              </a:spcAft>
              <a:buSzPts val="900"/>
              <a:buChar char="•"/>
              <a:defRPr/>
            </a:lvl3pPr>
            <a:lvl4pPr indent="-285750" lvl="3" marL="1828800" rtl="0" algn="l">
              <a:lnSpc>
                <a:spcPct val="100000"/>
              </a:lnSpc>
              <a:spcBef>
                <a:spcPts val="500"/>
              </a:spcBef>
              <a:spcAft>
                <a:spcPts val="0"/>
              </a:spcAft>
              <a:buSzPts val="900"/>
              <a:buChar char="–"/>
              <a:defRPr/>
            </a:lvl4pPr>
            <a:lvl5pPr indent="-285750" lvl="4" marL="2286000" rtl="0" algn="l">
              <a:lnSpc>
                <a:spcPct val="100000"/>
              </a:lnSpc>
              <a:spcBef>
                <a:spcPts val="500"/>
              </a:spcBef>
              <a:spcAft>
                <a:spcPts val="0"/>
              </a:spcAft>
              <a:buSzPts val="900"/>
              <a:buChar char="–"/>
              <a:defRPr/>
            </a:lvl5pPr>
            <a:lvl6pPr indent="-323850" lvl="5" marL="2743200" rtl="0" algn="l">
              <a:lnSpc>
                <a:spcPct val="100000"/>
              </a:lnSpc>
              <a:spcBef>
                <a:spcPts val="300"/>
              </a:spcBef>
              <a:spcAft>
                <a:spcPts val="0"/>
              </a:spcAft>
              <a:buSzPts val="1500"/>
              <a:buChar char="–"/>
              <a:defRPr/>
            </a:lvl6pPr>
            <a:lvl7pPr indent="-323850" lvl="6" marL="3200400" rtl="0" algn="l">
              <a:lnSpc>
                <a:spcPct val="100000"/>
              </a:lnSpc>
              <a:spcBef>
                <a:spcPts val="300"/>
              </a:spcBef>
              <a:spcAft>
                <a:spcPts val="0"/>
              </a:spcAft>
              <a:buSzPts val="1500"/>
              <a:buChar char="–"/>
              <a:defRPr/>
            </a:lvl7pPr>
            <a:lvl8pPr indent="-323850" lvl="7" marL="3657600" rtl="0" algn="l">
              <a:lnSpc>
                <a:spcPct val="100000"/>
              </a:lnSpc>
              <a:spcBef>
                <a:spcPts val="300"/>
              </a:spcBef>
              <a:spcAft>
                <a:spcPts val="0"/>
              </a:spcAft>
              <a:buSzPts val="1500"/>
              <a:buChar char="–"/>
              <a:defRPr/>
            </a:lvl8pPr>
            <a:lvl9pPr indent="-323850" lvl="8" marL="4114800" rtl="0" algn="l">
              <a:lnSpc>
                <a:spcPct val="100000"/>
              </a:lnSpc>
              <a:spcBef>
                <a:spcPts val="300"/>
              </a:spcBef>
              <a:spcAft>
                <a:spcPts val="0"/>
              </a:spcAft>
              <a:buSzPts val="1500"/>
              <a:buChar char="–"/>
              <a:defRPr/>
            </a:lvl9pPr>
          </a:lstStyle>
          <a:p/>
        </p:txBody>
      </p:sp>
      <p:sp>
        <p:nvSpPr>
          <p:cNvPr id="594" name="Google Shape;594;p111"/>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595" name="Google Shape;595;p111"/>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96" name="Google Shape;596;p11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97" name="Google Shape;597;p111"/>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SzPts val="3000"/>
              <a:buNone/>
              <a:defRPr b="1"/>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598" name="Shape 598"/>
        <p:cNvGrpSpPr/>
        <p:nvPr/>
      </p:nvGrpSpPr>
      <p:grpSpPr>
        <a:xfrm>
          <a:off x="0" y="0"/>
          <a:ext cx="0" cy="0"/>
          <a:chOff x="0" y="0"/>
          <a:chExt cx="0" cy="0"/>
        </a:xfrm>
      </p:grpSpPr>
      <p:sp>
        <p:nvSpPr>
          <p:cNvPr id="599" name="Google Shape;599;p112"/>
          <p:cNvSpPr txBox="1"/>
          <p:nvPr>
            <p:ph type="ctrTitle"/>
          </p:nvPr>
        </p:nvSpPr>
        <p:spPr>
          <a:xfrm>
            <a:off x="457200" y="601139"/>
            <a:ext cx="4114800" cy="17373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rtl="0" algn="l">
              <a:lnSpc>
                <a:spcPct val="100000"/>
              </a:lnSpc>
              <a:spcBef>
                <a:spcPts val="0"/>
              </a:spcBef>
              <a:spcAft>
                <a:spcPts val="0"/>
              </a:spcAft>
              <a:buSzPts val="1400"/>
              <a:buNone/>
              <a:defRPr sz="1800"/>
            </a:lvl2pPr>
            <a:lvl3pPr lvl="2" rtl="0" algn="l">
              <a:lnSpc>
                <a:spcPct val="100000"/>
              </a:lnSpc>
              <a:spcBef>
                <a:spcPts val="0"/>
              </a:spcBef>
              <a:spcAft>
                <a:spcPts val="0"/>
              </a:spcAft>
              <a:buSzPts val="1400"/>
              <a:buNone/>
              <a:defRPr sz="1800"/>
            </a:lvl3pPr>
            <a:lvl4pPr lvl="3" rtl="0" algn="l">
              <a:lnSpc>
                <a:spcPct val="100000"/>
              </a:lnSpc>
              <a:spcBef>
                <a:spcPts val="0"/>
              </a:spcBef>
              <a:spcAft>
                <a:spcPts val="0"/>
              </a:spcAft>
              <a:buSzPts val="1400"/>
              <a:buNone/>
              <a:defRPr sz="1800"/>
            </a:lvl4pPr>
            <a:lvl5pPr lvl="4" rtl="0" algn="l">
              <a:lnSpc>
                <a:spcPct val="100000"/>
              </a:lnSpc>
              <a:spcBef>
                <a:spcPts val="0"/>
              </a:spcBef>
              <a:spcAft>
                <a:spcPts val="0"/>
              </a:spcAft>
              <a:buSzPts val="1400"/>
              <a:buNone/>
              <a:defRPr sz="1800"/>
            </a:lvl5pPr>
            <a:lvl6pPr lvl="5" rtl="0" algn="l">
              <a:lnSpc>
                <a:spcPct val="100000"/>
              </a:lnSpc>
              <a:spcBef>
                <a:spcPts val="0"/>
              </a:spcBef>
              <a:spcAft>
                <a:spcPts val="0"/>
              </a:spcAft>
              <a:buSzPts val="1400"/>
              <a:buNone/>
              <a:defRPr sz="1800"/>
            </a:lvl6pPr>
            <a:lvl7pPr lvl="6" rtl="0" algn="l">
              <a:lnSpc>
                <a:spcPct val="100000"/>
              </a:lnSpc>
              <a:spcBef>
                <a:spcPts val="0"/>
              </a:spcBef>
              <a:spcAft>
                <a:spcPts val="0"/>
              </a:spcAft>
              <a:buSzPts val="1400"/>
              <a:buNone/>
              <a:defRPr sz="1800"/>
            </a:lvl7pPr>
            <a:lvl8pPr lvl="7" rtl="0" algn="l">
              <a:lnSpc>
                <a:spcPct val="100000"/>
              </a:lnSpc>
              <a:spcBef>
                <a:spcPts val="0"/>
              </a:spcBef>
              <a:spcAft>
                <a:spcPts val="0"/>
              </a:spcAft>
              <a:buSzPts val="1400"/>
              <a:buNone/>
              <a:defRPr sz="1800"/>
            </a:lvl8pPr>
            <a:lvl9pPr lvl="8" rtl="0" algn="l">
              <a:lnSpc>
                <a:spcPct val="100000"/>
              </a:lnSpc>
              <a:spcBef>
                <a:spcPts val="0"/>
              </a:spcBef>
              <a:spcAft>
                <a:spcPts val="0"/>
              </a:spcAft>
              <a:buSzPts val="1400"/>
              <a:buNone/>
              <a:defRPr sz="1800"/>
            </a:lvl9pPr>
          </a:lstStyle>
          <a:p/>
        </p:txBody>
      </p:sp>
      <p:cxnSp>
        <p:nvCxnSpPr>
          <p:cNvPr id="600" name="Google Shape;600;p11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01" name="Shape 601"/>
        <p:cNvGrpSpPr/>
        <p:nvPr/>
      </p:nvGrpSpPr>
      <p:grpSpPr>
        <a:xfrm>
          <a:off x="0" y="0"/>
          <a:ext cx="0" cy="0"/>
          <a:chOff x="0" y="0"/>
          <a:chExt cx="0" cy="0"/>
        </a:xfrm>
      </p:grpSpPr>
      <p:sp>
        <p:nvSpPr>
          <p:cNvPr id="602" name="Google Shape;602;p113"/>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603" name="Google Shape;603;p11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604" name="Google Shape;604;p11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05" name="Google Shape;605;p113"/>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6" name="Shape 606"/>
        <p:cNvGrpSpPr/>
        <p:nvPr/>
      </p:nvGrpSpPr>
      <p:grpSpPr>
        <a:xfrm>
          <a:off x="0" y="0"/>
          <a:ext cx="0" cy="0"/>
          <a:chOff x="0" y="0"/>
          <a:chExt cx="0" cy="0"/>
        </a:xfrm>
      </p:grpSpPr>
      <p:sp>
        <p:nvSpPr>
          <p:cNvPr id="607" name="Google Shape;607;p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8" name="Google Shape;608;p1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09" name="Google Shape;609;p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Title Slide" showMasterSp="0">
  <p:cSld name="57_Title Slide">
    <p:spTree>
      <p:nvGrpSpPr>
        <p:cNvPr id="610" name="Shape 610"/>
        <p:cNvGrpSpPr/>
        <p:nvPr/>
      </p:nvGrpSpPr>
      <p:grpSpPr>
        <a:xfrm>
          <a:off x="0" y="0"/>
          <a:ext cx="0" cy="0"/>
          <a:chOff x="0" y="0"/>
          <a:chExt cx="0" cy="0"/>
        </a:xfrm>
      </p:grpSpPr>
      <p:sp>
        <p:nvSpPr>
          <p:cNvPr id="611" name="Google Shape;611;p115"/>
          <p:cNvSpPr/>
          <p:nvPr/>
        </p:nvSpPr>
        <p:spPr>
          <a:xfrm>
            <a:off x="3058050" y="0"/>
            <a:ext cx="3027900" cy="5143500"/>
          </a:xfrm>
          <a:prstGeom prst="rect">
            <a:avLst/>
          </a:prstGeom>
          <a:solidFill>
            <a:srgbClr val="F3F3F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Calibri"/>
              <a:ea typeface="Calibri"/>
              <a:cs typeface="Calibri"/>
              <a:sym typeface="Calibri"/>
            </a:endParaRPr>
          </a:p>
        </p:txBody>
      </p:sp>
      <p:sp>
        <p:nvSpPr>
          <p:cNvPr id="612" name="Google Shape;612;p115"/>
          <p:cNvSpPr/>
          <p:nvPr>
            <p:ph idx="2" type="pic"/>
          </p:nvPr>
        </p:nvSpPr>
        <p:spPr>
          <a:xfrm>
            <a:off x="1009601" y="649841"/>
            <a:ext cx="1008600" cy="1008600"/>
          </a:xfrm>
          <a:prstGeom prst="rect">
            <a:avLst/>
          </a:prstGeom>
          <a:solidFill>
            <a:srgbClr val="F2F2F2">
              <a:alpha val="40000"/>
            </a:srgbClr>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595959"/>
              </a:buClr>
              <a:buSzPts val="1100"/>
              <a:buFont typeface="Arial"/>
              <a:buNone/>
              <a:defRPr b="0" i="0" sz="1100" u="none" cap="none" strike="noStrike">
                <a:solidFill>
                  <a:srgbClr val="595959"/>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3" name="Google Shape;613;p115"/>
          <p:cNvSpPr/>
          <p:nvPr>
            <p:ph idx="3" type="pic"/>
          </p:nvPr>
        </p:nvSpPr>
        <p:spPr>
          <a:xfrm>
            <a:off x="4067651" y="649841"/>
            <a:ext cx="1008600" cy="1008600"/>
          </a:xfrm>
          <a:prstGeom prst="rect">
            <a:avLst/>
          </a:prstGeom>
          <a:solidFill>
            <a:srgbClr val="F2F2F2">
              <a:alpha val="40000"/>
            </a:srgbClr>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595959"/>
              </a:buClr>
              <a:buSzPts val="1100"/>
              <a:buFont typeface="Arial"/>
              <a:buNone/>
              <a:defRPr b="0" i="0" sz="1100" u="none" cap="none" strike="noStrike">
                <a:solidFill>
                  <a:srgbClr val="595959"/>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614" name="Google Shape;614;p115"/>
          <p:cNvSpPr/>
          <p:nvPr>
            <p:ph idx="4" type="pic"/>
          </p:nvPr>
        </p:nvSpPr>
        <p:spPr>
          <a:xfrm>
            <a:off x="7125701" y="649841"/>
            <a:ext cx="1008600" cy="1008600"/>
          </a:xfrm>
          <a:prstGeom prst="rect">
            <a:avLst/>
          </a:prstGeom>
          <a:solidFill>
            <a:srgbClr val="F2F2F2">
              <a:alpha val="40000"/>
            </a:srgbClr>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595959"/>
              </a:buClr>
              <a:buSzPts val="1100"/>
              <a:buFont typeface="Arial"/>
              <a:buNone/>
              <a:defRPr b="0" i="0" sz="1100" u="none" cap="none" strike="noStrike">
                <a:solidFill>
                  <a:srgbClr val="595959"/>
                </a:solidFill>
                <a:latin typeface="Calibri"/>
                <a:ea typeface="Calibri"/>
                <a:cs typeface="Calibri"/>
                <a:sym typeface="Calibri"/>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15" name="Shape 615"/>
        <p:cNvGrpSpPr/>
        <p:nvPr/>
      </p:nvGrpSpPr>
      <p:grpSpPr>
        <a:xfrm>
          <a:off x="0" y="0"/>
          <a:ext cx="0" cy="0"/>
          <a:chOff x="0" y="0"/>
          <a:chExt cx="0" cy="0"/>
        </a:xfrm>
      </p:grpSpPr>
      <p:sp>
        <p:nvSpPr>
          <p:cNvPr id="616" name="Google Shape;616;p116"/>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7" name="Google Shape;617;p116"/>
          <p:cNvSpPr txBox="1"/>
          <p:nvPr>
            <p:ph idx="1" type="body"/>
          </p:nvPr>
        </p:nvSpPr>
        <p:spPr>
          <a:xfrm>
            <a:off x="-1" y="4922607"/>
            <a:ext cx="4503000" cy="220800"/>
          </a:xfrm>
          <a:prstGeom prst="rect">
            <a:avLst/>
          </a:prstGeom>
          <a:noFill/>
          <a:ln>
            <a:noFill/>
          </a:ln>
        </p:spPr>
        <p:txBody>
          <a:bodyPr anchorCtr="0" anchor="b" bIns="45700" lIns="45700" spcFirstLastPara="1" rIns="0" wrap="square" tIns="0">
            <a:noAutofit/>
          </a:bodyPr>
          <a:lstStyle>
            <a:lvl1pPr indent="-228600" lvl="0" marL="457200" rtl="0" algn="l">
              <a:lnSpc>
                <a:spcPct val="100000"/>
              </a:lnSpc>
              <a:spcBef>
                <a:spcPts val="900"/>
              </a:spcBef>
              <a:spcAft>
                <a:spcPts val="0"/>
              </a:spcAft>
              <a:buClr>
                <a:srgbClr val="7F7F7F"/>
              </a:buClr>
              <a:buSzPts val="525"/>
              <a:buFont typeface="Arial"/>
              <a:buNone/>
              <a:defRPr sz="525" cap="none">
                <a:solidFill>
                  <a:srgbClr val="7F7F7F"/>
                </a:solidFill>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p14:dur="400">
        <p:fade/>
      </p:transition>
    </mc:Choice>
    <mc:Fallback>
      <p:transition>
        <p:fade/>
      </p:transition>
    </mc:Fallback>
  </mc:AlternateContent>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18" name="Shape 618"/>
        <p:cNvGrpSpPr/>
        <p:nvPr/>
      </p:nvGrpSpPr>
      <p:grpSpPr>
        <a:xfrm>
          <a:off x="0" y="0"/>
          <a:ext cx="0" cy="0"/>
          <a:chOff x="0" y="0"/>
          <a:chExt cx="0" cy="0"/>
        </a:xfrm>
      </p:grpSpPr>
      <p:sp>
        <p:nvSpPr>
          <p:cNvPr id="619" name="Google Shape;619;p117"/>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rtl="0" algn="ctr">
              <a:lnSpc>
                <a:spcPct val="8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20" name="Google Shape;620;p117"/>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rtl="0" algn="ctr">
              <a:lnSpc>
                <a:spcPct val="100000"/>
              </a:lnSpc>
              <a:spcBef>
                <a:spcPts val="900"/>
              </a:spcBef>
              <a:spcAft>
                <a:spcPts val="0"/>
              </a:spcAft>
              <a:buSzPts val="2800"/>
              <a:buNone/>
              <a:defRPr sz="2800"/>
            </a:lvl1pPr>
            <a:lvl2pPr lvl="1" rtl="0" algn="ctr">
              <a:lnSpc>
                <a:spcPct val="100000"/>
              </a:lnSpc>
              <a:spcBef>
                <a:spcPts val="900"/>
              </a:spcBef>
              <a:spcAft>
                <a:spcPts val="0"/>
              </a:spcAft>
              <a:buSzPts val="2800"/>
              <a:buNone/>
              <a:defRPr sz="2800"/>
            </a:lvl2pPr>
            <a:lvl3pPr lvl="2" rtl="0" algn="ctr">
              <a:lnSpc>
                <a:spcPct val="100000"/>
              </a:lnSpc>
              <a:spcBef>
                <a:spcPts val="600"/>
              </a:spcBef>
              <a:spcAft>
                <a:spcPts val="0"/>
              </a:spcAft>
              <a:buSzPts val="2800"/>
              <a:buNone/>
              <a:defRPr sz="2800"/>
            </a:lvl3pPr>
            <a:lvl4pPr lvl="3" rtl="0" algn="ctr">
              <a:lnSpc>
                <a:spcPct val="100000"/>
              </a:lnSpc>
              <a:spcBef>
                <a:spcPts val="600"/>
              </a:spcBef>
              <a:spcAft>
                <a:spcPts val="0"/>
              </a:spcAft>
              <a:buSzPts val="2800"/>
              <a:buNone/>
              <a:defRPr sz="2800"/>
            </a:lvl4pPr>
            <a:lvl5pPr lvl="4" rtl="0" algn="ctr">
              <a:lnSpc>
                <a:spcPct val="100000"/>
              </a:lnSpc>
              <a:spcBef>
                <a:spcPts val="600"/>
              </a:spcBef>
              <a:spcAft>
                <a:spcPts val="0"/>
              </a:spcAft>
              <a:buSzPts val="2800"/>
              <a:buNone/>
              <a:defRPr sz="2800"/>
            </a:lvl5pPr>
            <a:lvl6pPr lvl="5" rtl="0" algn="ctr">
              <a:lnSpc>
                <a:spcPct val="100000"/>
              </a:lnSpc>
              <a:spcBef>
                <a:spcPts val="600"/>
              </a:spcBef>
              <a:spcAft>
                <a:spcPts val="0"/>
              </a:spcAft>
              <a:buSzPts val="2800"/>
              <a:buNone/>
              <a:defRPr sz="2800"/>
            </a:lvl6pPr>
            <a:lvl7pPr lvl="6" rtl="0" algn="ctr">
              <a:lnSpc>
                <a:spcPct val="100000"/>
              </a:lnSpc>
              <a:spcBef>
                <a:spcPts val="600"/>
              </a:spcBef>
              <a:spcAft>
                <a:spcPts val="0"/>
              </a:spcAft>
              <a:buSzPts val="2800"/>
              <a:buNone/>
              <a:defRPr sz="2800"/>
            </a:lvl7pPr>
            <a:lvl8pPr lvl="7" rtl="0" algn="ctr">
              <a:lnSpc>
                <a:spcPct val="100000"/>
              </a:lnSpc>
              <a:spcBef>
                <a:spcPts val="600"/>
              </a:spcBef>
              <a:spcAft>
                <a:spcPts val="0"/>
              </a:spcAft>
              <a:buSzPts val="2800"/>
              <a:buNone/>
              <a:defRPr sz="2800"/>
            </a:lvl8pPr>
            <a:lvl9pPr lvl="8" rtl="0" algn="ctr">
              <a:lnSpc>
                <a:spcPct val="100000"/>
              </a:lnSpc>
              <a:spcBef>
                <a:spcPts val="600"/>
              </a:spcBef>
              <a:spcAft>
                <a:spcPts val="0"/>
              </a:spcAft>
              <a:buSzPts val="2800"/>
              <a:buNone/>
              <a:defRPr sz="2800"/>
            </a:lvl9pPr>
          </a:lstStyle>
          <a:p/>
        </p:txBody>
      </p:sp>
      <p:sp>
        <p:nvSpPr>
          <p:cNvPr id="621" name="Google Shape;621;p117"/>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Statement_2">
    <p:bg>
      <p:bgPr>
        <a:solidFill>
          <a:srgbClr val="000000"/>
        </a:solidFill>
      </p:bgPr>
    </p:bg>
    <p:spTree>
      <p:nvGrpSpPr>
        <p:cNvPr id="622" name="Shape 622"/>
        <p:cNvGrpSpPr/>
        <p:nvPr/>
      </p:nvGrpSpPr>
      <p:grpSpPr>
        <a:xfrm>
          <a:off x="0" y="0"/>
          <a:ext cx="0" cy="0"/>
          <a:chOff x="0" y="0"/>
          <a:chExt cx="0" cy="0"/>
        </a:xfrm>
      </p:grpSpPr>
      <p:sp>
        <p:nvSpPr>
          <p:cNvPr id="623" name="Google Shape;623;p118"/>
          <p:cNvSpPr txBox="1"/>
          <p:nvPr>
            <p:ph idx="12" type="sldNum"/>
          </p:nvPr>
        </p:nvSpPr>
        <p:spPr>
          <a:xfrm>
            <a:off x="8458200" y="4713492"/>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24" name="Google Shape;624;p118"/>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
        <p:nvSpPr>
          <p:cNvPr id="625" name="Google Shape;625;p118"/>
          <p:cNvSpPr/>
          <p:nvPr/>
        </p:nvSpPr>
        <p:spPr>
          <a:xfrm>
            <a:off x="236425" y="4119000"/>
            <a:ext cx="1255800" cy="823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626" name="Shape 626"/>
        <p:cNvGrpSpPr/>
        <p:nvPr/>
      </p:nvGrpSpPr>
      <p:grpSpPr>
        <a:xfrm>
          <a:off x="0" y="0"/>
          <a:ext cx="0" cy="0"/>
          <a:chOff x="0" y="0"/>
          <a:chExt cx="0" cy="0"/>
        </a:xfrm>
      </p:grpSpPr>
      <p:sp>
        <p:nvSpPr>
          <p:cNvPr id="627" name="Google Shape;627;p119"/>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28" name="Google Shape;628;p11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29" name="Google Shape;629;p119"/>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spTree>
      <p:nvGrpSpPr>
        <p:cNvPr id="630" name="Shape 630"/>
        <p:cNvGrpSpPr/>
        <p:nvPr/>
      </p:nvGrpSpPr>
      <p:grpSpPr>
        <a:xfrm>
          <a:off x="0" y="0"/>
          <a:ext cx="0" cy="0"/>
          <a:chOff x="0" y="0"/>
          <a:chExt cx="0" cy="0"/>
        </a:xfrm>
      </p:grpSpPr>
      <p:sp>
        <p:nvSpPr>
          <p:cNvPr id="631" name="Google Shape;631;p120"/>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632" name="Google Shape;632;p12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33" name="Google Shape;633;p120"/>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hite">
  <p:cSld name="Section Header White">
    <p:bg>
      <p:bgPr>
        <a:solidFill>
          <a:schemeClr val="lt1"/>
        </a:solidFill>
      </p:bgPr>
    </p:bg>
    <p:spTree>
      <p:nvGrpSpPr>
        <p:cNvPr id="634" name="Shape 634"/>
        <p:cNvGrpSpPr/>
        <p:nvPr/>
      </p:nvGrpSpPr>
      <p:grpSpPr>
        <a:xfrm>
          <a:off x="0" y="0"/>
          <a:ext cx="0" cy="0"/>
          <a:chOff x="0" y="0"/>
          <a:chExt cx="0" cy="0"/>
        </a:xfrm>
      </p:grpSpPr>
      <p:sp>
        <p:nvSpPr>
          <p:cNvPr id="635" name="Google Shape;635;p121"/>
          <p:cNvSpPr/>
          <p:nvPr>
            <p:ph idx="2" type="pic"/>
          </p:nvPr>
        </p:nvSpPr>
        <p:spPr>
          <a:xfrm>
            <a:off x="-1084960" y="2756994"/>
            <a:ext cx="4770000" cy="2007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1783"/>
              </a:spcBef>
              <a:spcAft>
                <a:spcPts val="0"/>
              </a:spcAft>
              <a:buClr>
                <a:srgbClr val="A5A5A5"/>
              </a:buClr>
              <a:buSzPts val="2400"/>
              <a:buFont typeface="Arial"/>
              <a:buNone/>
              <a:defRPr b="0" i="0" sz="2400" u="none" cap="none" strike="noStrike">
                <a:solidFill>
                  <a:srgbClr val="A5A5A5"/>
                </a:solidFill>
                <a:latin typeface="Arial"/>
                <a:ea typeface="Arial"/>
                <a:cs typeface="Arial"/>
                <a:sym typeface="Arial"/>
              </a:defRPr>
            </a:lvl1pPr>
            <a:lvl2pPr lvl="1" marR="0" rtl="0" algn="l">
              <a:lnSpc>
                <a:spcPct val="100000"/>
              </a:lnSpc>
              <a:spcBef>
                <a:spcPts val="1783"/>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1189"/>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3pPr>
            <a:lvl4pPr lvl="3" marR="0" rtl="0" algn="l">
              <a:lnSpc>
                <a:spcPct val="100000"/>
              </a:lnSpc>
              <a:spcBef>
                <a:spcPts val="1189"/>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4pPr>
            <a:lvl5pPr lvl="4" marR="0" rtl="0" algn="l">
              <a:lnSpc>
                <a:spcPct val="100000"/>
              </a:lnSpc>
              <a:spcBef>
                <a:spcPts val="1189"/>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5pPr>
            <a:lvl6pPr lvl="5"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6pPr>
            <a:lvl7pPr lvl="6"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7pPr>
            <a:lvl8pPr lvl="7"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8pPr>
            <a:lvl9pPr lvl="8"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9pPr>
          </a:lstStyle>
          <a:p/>
        </p:txBody>
      </p:sp>
      <p:sp>
        <p:nvSpPr>
          <p:cNvPr id="636" name="Google Shape;636;p121"/>
          <p:cNvSpPr/>
          <p:nvPr/>
        </p:nvSpPr>
        <p:spPr>
          <a:xfrm>
            <a:off x="2634811" y="196280"/>
            <a:ext cx="4080844" cy="1035531"/>
          </a:xfrm>
          <a:custGeom>
            <a:rect b="b" l="l" r="r" t="t"/>
            <a:pathLst>
              <a:path extrusionOk="0" h="1800923" w="3045406">
                <a:moveTo>
                  <a:pt x="1527935" y="0"/>
                </a:moveTo>
                <a:cubicBezTo>
                  <a:pt x="2127633" y="0"/>
                  <a:pt x="2656365" y="303626"/>
                  <a:pt x="2968581" y="765433"/>
                </a:cubicBezTo>
                <a:lnTo>
                  <a:pt x="3045406" y="891799"/>
                </a:lnTo>
                <a:lnTo>
                  <a:pt x="3045141" y="892348"/>
                </a:lnTo>
                <a:cubicBezTo>
                  <a:pt x="2750938" y="1433536"/>
                  <a:pt x="2177139" y="1800923"/>
                  <a:pt x="1517471" y="1800923"/>
                </a:cubicBezTo>
                <a:cubicBezTo>
                  <a:pt x="917773" y="1800923"/>
                  <a:pt x="389041" y="1497298"/>
                  <a:pt x="76825" y="1035491"/>
                </a:cubicBezTo>
                <a:lnTo>
                  <a:pt x="0" y="909124"/>
                </a:lnTo>
                <a:lnTo>
                  <a:pt x="265" y="908575"/>
                </a:lnTo>
                <a:cubicBezTo>
                  <a:pt x="294469" y="367387"/>
                  <a:pt x="868267" y="0"/>
                  <a:pt x="1527935" y="0"/>
                </a:cubicBez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637" name="Google Shape;637;p121"/>
          <p:cNvSpPr txBox="1"/>
          <p:nvPr>
            <p:ph type="title"/>
          </p:nvPr>
        </p:nvSpPr>
        <p:spPr>
          <a:xfrm>
            <a:off x="487680" y="599037"/>
            <a:ext cx="5670300" cy="530700"/>
          </a:xfrm>
          <a:prstGeom prst="rect">
            <a:avLst/>
          </a:prstGeom>
          <a:noFill/>
          <a:ln>
            <a:noFill/>
          </a:ln>
        </p:spPr>
        <p:txBody>
          <a:bodyPr anchorCtr="0" anchor="b" bIns="0" lIns="0" spcFirstLastPara="1" rIns="0" wrap="square" tIns="0">
            <a:noAutofit/>
          </a:bodyPr>
          <a:lstStyle>
            <a:lvl1pPr lvl="0" marR="0" rtl="0" algn="l">
              <a:lnSpc>
                <a:spcPct val="8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638" name="Google Shape;638;p121"/>
          <p:cNvPicPr preferRelativeResize="0"/>
          <p:nvPr/>
        </p:nvPicPr>
        <p:blipFill rotWithShape="1">
          <a:blip r:embed="rId2">
            <a:alphaModFix/>
          </a:blip>
          <a:srcRect b="0" l="0" r="0" t="0"/>
          <a:stretch/>
        </p:blipFill>
        <p:spPr>
          <a:xfrm>
            <a:off x="427614" y="4731434"/>
            <a:ext cx="526314" cy="297222"/>
          </a:xfrm>
          <a:prstGeom prst="rect">
            <a:avLst/>
          </a:prstGeom>
          <a:noFill/>
          <a:ln>
            <a:noFill/>
          </a:ln>
        </p:spPr>
      </p:pic>
    </p:spTree>
  </p:cSld>
  <p:clrMapOvr>
    <a:masterClrMapping/>
  </p:clrMapOvr>
  <p:transition spd="med">
    <p:push dir="r"/>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000000"/>
        </a:solidFill>
      </p:bgPr>
    </p:bg>
    <p:spTree>
      <p:nvGrpSpPr>
        <p:cNvPr id="639" name="Shape 639"/>
        <p:cNvGrpSpPr/>
        <p:nvPr/>
      </p:nvGrpSpPr>
      <p:grpSpPr>
        <a:xfrm>
          <a:off x="0" y="0"/>
          <a:ext cx="0" cy="0"/>
          <a:chOff x="0" y="0"/>
          <a:chExt cx="0" cy="0"/>
        </a:xfrm>
      </p:grpSpPr>
      <p:sp>
        <p:nvSpPr>
          <p:cNvPr id="640" name="Google Shape;640;p122"/>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rgbClr val="FFFFFF"/>
              </a:buClr>
              <a:buSzPts val="6000"/>
              <a:buFont typeface="Arial"/>
              <a:buNone/>
              <a:defRPr b="1" i="0" sz="6000">
                <a:solidFill>
                  <a:srgbClr val="FFFFFF"/>
                </a:solidFill>
                <a:latin typeface="Arial"/>
                <a:ea typeface="Arial"/>
                <a:cs typeface="Arial"/>
                <a:sym typeface="Arial"/>
              </a:defRPr>
            </a:lvl1pPr>
            <a:lvl2pPr lvl="1" rtl="0" algn="l">
              <a:lnSpc>
                <a:spcPct val="100000"/>
              </a:lnSpc>
              <a:spcBef>
                <a:spcPts val="0"/>
              </a:spcBef>
              <a:spcAft>
                <a:spcPts val="0"/>
              </a:spcAft>
              <a:buClr>
                <a:srgbClr val="FFFFFF"/>
              </a:buClr>
              <a:buSzPts val="1400"/>
              <a:buNone/>
              <a:defRPr>
                <a:solidFill>
                  <a:srgbClr val="FFFFFF"/>
                </a:solidFill>
              </a:defRPr>
            </a:lvl2pPr>
            <a:lvl3pPr lvl="2" rtl="0" algn="l">
              <a:lnSpc>
                <a:spcPct val="100000"/>
              </a:lnSpc>
              <a:spcBef>
                <a:spcPts val="0"/>
              </a:spcBef>
              <a:spcAft>
                <a:spcPts val="0"/>
              </a:spcAft>
              <a:buClr>
                <a:srgbClr val="FFFFFF"/>
              </a:buClr>
              <a:buSzPts val="1400"/>
              <a:buNone/>
              <a:defRPr>
                <a:solidFill>
                  <a:srgbClr val="FFFFFF"/>
                </a:solidFill>
              </a:defRPr>
            </a:lvl3pPr>
            <a:lvl4pPr lvl="3" rtl="0" algn="l">
              <a:lnSpc>
                <a:spcPct val="100000"/>
              </a:lnSpc>
              <a:spcBef>
                <a:spcPts val="0"/>
              </a:spcBef>
              <a:spcAft>
                <a:spcPts val="0"/>
              </a:spcAft>
              <a:buClr>
                <a:srgbClr val="FFFFFF"/>
              </a:buClr>
              <a:buSzPts val="1400"/>
              <a:buNone/>
              <a:defRPr>
                <a:solidFill>
                  <a:srgbClr val="FFFFFF"/>
                </a:solidFill>
              </a:defRPr>
            </a:lvl4pPr>
            <a:lvl5pPr lvl="4" rtl="0" algn="l">
              <a:lnSpc>
                <a:spcPct val="100000"/>
              </a:lnSpc>
              <a:spcBef>
                <a:spcPts val="0"/>
              </a:spcBef>
              <a:spcAft>
                <a:spcPts val="0"/>
              </a:spcAft>
              <a:buClr>
                <a:srgbClr val="FFFFFF"/>
              </a:buClr>
              <a:buSzPts val="1400"/>
              <a:buNone/>
              <a:defRPr>
                <a:solidFill>
                  <a:srgbClr val="FFFFFF"/>
                </a:solidFill>
              </a:defRPr>
            </a:lvl5pPr>
            <a:lvl6pPr lvl="5" rtl="0" algn="l">
              <a:lnSpc>
                <a:spcPct val="100000"/>
              </a:lnSpc>
              <a:spcBef>
                <a:spcPts val="0"/>
              </a:spcBef>
              <a:spcAft>
                <a:spcPts val="0"/>
              </a:spcAft>
              <a:buClr>
                <a:srgbClr val="FFFFFF"/>
              </a:buClr>
              <a:buSzPts val="1400"/>
              <a:buNone/>
              <a:defRPr>
                <a:solidFill>
                  <a:srgbClr val="FFFFFF"/>
                </a:solidFill>
              </a:defRPr>
            </a:lvl6pPr>
            <a:lvl7pPr lvl="6" rtl="0" algn="l">
              <a:lnSpc>
                <a:spcPct val="100000"/>
              </a:lnSpc>
              <a:spcBef>
                <a:spcPts val="0"/>
              </a:spcBef>
              <a:spcAft>
                <a:spcPts val="0"/>
              </a:spcAft>
              <a:buClr>
                <a:srgbClr val="FFFFFF"/>
              </a:buClr>
              <a:buSzPts val="1400"/>
              <a:buNone/>
              <a:defRPr>
                <a:solidFill>
                  <a:srgbClr val="FFFFFF"/>
                </a:solidFill>
              </a:defRPr>
            </a:lvl7pPr>
            <a:lvl8pPr lvl="7" rtl="0" algn="l">
              <a:lnSpc>
                <a:spcPct val="100000"/>
              </a:lnSpc>
              <a:spcBef>
                <a:spcPts val="0"/>
              </a:spcBef>
              <a:spcAft>
                <a:spcPts val="0"/>
              </a:spcAft>
              <a:buClr>
                <a:srgbClr val="FFFFFF"/>
              </a:buClr>
              <a:buSzPts val="1400"/>
              <a:buNone/>
              <a:defRPr>
                <a:solidFill>
                  <a:srgbClr val="FFFFFF"/>
                </a:solidFill>
              </a:defRPr>
            </a:lvl8pPr>
            <a:lvl9pPr lvl="8" rtl="0" algn="l">
              <a:lnSpc>
                <a:spcPct val="100000"/>
              </a:lnSpc>
              <a:spcBef>
                <a:spcPts val="0"/>
              </a:spcBef>
              <a:spcAft>
                <a:spcPts val="0"/>
              </a:spcAft>
              <a:buClr>
                <a:srgbClr val="FFFFFF"/>
              </a:buClr>
              <a:buSzPts val="1400"/>
              <a:buNone/>
              <a:defRPr>
                <a:solidFill>
                  <a:srgbClr val="FFFFFF"/>
                </a:solidFill>
              </a:defRPr>
            </a:lvl9pPr>
          </a:lstStyle>
          <a:p/>
        </p:txBody>
      </p:sp>
      <p:sp>
        <p:nvSpPr>
          <p:cNvPr id="641" name="Google Shape;641;p122"/>
          <p:cNvSpPr txBox="1"/>
          <p:nvPr>
            <p:ph idx="1" type="subTitle"/>
          </p:nvPr>
        </p:nvSpPr>
        <p:spPr>
          <a:xfrm>
            <a:off x="457200" y="2635740"/>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rgbClr val="FFFFFF"/>
              </a:buClr>
              <a:buSzPts val="2000"/>
              <a:buFont typeface="Arial"/>
              <a:buNone/>
              <a:defRPr b="0" i="0" sz="2000">
                <a:solidFill>
                  <a:srgbClr val="FFFFFF"/>
                </a:solidFill>
                <a:latin typeface="Arial"/>
                <a:ea typeface="Arial"/>
                <a:cs typeface="Arial"/>
                <a:sym typeface="Arial"/>
              </a:defRPr>
            </a:lvl1pPr>
            <a:lvl2pPr lvl="1" rtl="0"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2pPr>
            <a:lvl3pPr lvl="2" rtl="0"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3pPr>
            <a:lvl4pPr lvl="3" rtl="0"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4pPr>
            <a:lvl5pPr lvl="4" rtl="0"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5pPr>
            <a:lvl6pPr lvl="5" rtl="0"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6pPr>
            <a:lvl7pPr lvl="6" rtl="0"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7pPr>
            <a:lvl8pPr lvl="7" rtl="0"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8pPr>
            <a:lvl9pPr lvl="8" rtl="0"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9pPr>
          </a:lstStyle>
          <a:p/>
        </p:txBody>
      </p:sp>
      <p:pic>
        <p:nvPicPr>
          <p:cNvPr id="642" name="Google Shape;642;p122"/>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grpSp>
        <p:nvGrpSpPr>
          <p:cNvPr id="643" name="Google Shape;643;p122"/>
          <p:cNvGrpSpPr/>
          <p:nvPr/>
        </p:nvGrpSpPr>
        <p:grpSpPr>
          <a:xfrm>
            <a:off x="309747" y="327137"/>
            <a:ext cx="8494285" cy="254321"/>
            <a:chOff x="309747" y="327137"/>
            <a:chExt cx="8494285" cy="254321"/>
          </a:xfrm>
        </p:grpSpPr>
        <p:grpSp>
          <p:nvGrpSpPr>
            <p:cNvPr id="644" name="Google Shape;644;p122"/>
            <p:cNvGrpSpPr/>
            <p:nvPr/>
          </p:nvGrpSpPr>
          <p:grpSpPr>
            <a:xfrm>
              <a:off x="5600643" y="327172"/>
              <a:ext cx="560191" cy="248528"/>
              <a:chOff x="853750" y="164750"/>
              <a:chExt cx="1300049" cy="576631"/>
            </a:xfrm>
          </p:grpSpPr>
          <p:sp>
            <p:nvSpPr>
              <p:cNvPr id="645" name="Google Shape;645;p122"/>
              <p:cNvSpPr/>
              <p:nvPr/>
            </p:nvSpPr>
            <p:spPr>
              <a:xfrm>
                <a:off x="853750"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6" name="Google Shape;646;p122"/>
              <p:cNvPicPr preferRelativeResize="0"/>
              <p:nvPr/>
            </p:nvPicPr>
            <p:blipFill rotWithShape="1">
              <a:blip r:embed="rId3">
                <a:alphaModFix/>
              </a:blip>
              <a:srcRect b="0" l="0" r="0" t="0"/>
              <a:stretch/>
            </p:blipFill>
            <p:spPr>
              <a:xfrm>
                <a:off x="853782" y="164760"/>
                <a:ext cx="1300017" cy="576621"/>
              </a:xfrm>
              <a:prstGeom prst="rect">
                <a:avLst/>
              </a:prstGeom>
              <a:noFill/>
              <a:ln>
                <a:noFill/>
              </a:ln>
            </p:spPr>
          </p:pic>
        </p:grpSp>
        <p:grpSp>
          <p:nvGrpSpPr>
            <p:cNvPr id="647" name="Google Shape;647;p122"/>
            <p:cNvGrpSpPr/>
            <p:nvPr/>
          </p:nvGrpSpPr>
          <p:grpSpPr>
            <a:xfrm>
              <a:off x="6921055" y="327178"/>
              <a:ext cx="560191" cy="248515"/>
              <a:chOff x="853750" y="1577213"/>
              <a:chExt cx="1300049" cy="576600"/>
            </a:xfrm>
          </p:grpSpPr>
          <p:sp>
            <p:nvSpPr>
              <p:cNvPr id="648" name="Google Shape;648;p122"/>
              <p:cNvSpPr/>
              <p:nvPr/>
            </p:nvSpPr>
            <p:spPr>
              <a:xfrm>
                <a:off x="853750" y="1577213"/>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49" name="Google Shape;649;p122"/>
              <p:cNvPicPr preferRelativeResize="0"/>
              <p:nvPr/>
            </p:nvPicPr>
            <p:blipFill rotWithShape="1">
              <a:blip r:embed="rId4">
                <a:alphaModFix/>
              </a:blip>
              <a:srcRect b="0" l="0" r="0" t="0"/>
              <a:stretch/>
            </p:blipFill>
            <p:spPr>
              <a:xfrm>
                <a:off x="853782" y="1577266"/>
                <a:ext cx="1300017" cy="576517"/>
              </a:xfrm>
              <a:prstGeom prst="rect">
                <a:avLst/>
              </a:prstGeom>
              <a:noFill/>
              <a:ln>
                <a:noFill/>
              </a:ln>
            </p:spPr>
          </p:pic>
        </p:grpSp>
        <p:grpSp>
          <p:nvGrpSpPr>
            <p:cNvPr id="650" name="Google Shape;650;p122"/>
            <p:cNvGrpSpPr/>
            <p:nvPr/>
          </p:nvGrpSpPr>
          <p:grpSpPr>
            <a:xfrm>
              <a:off x="4277912" y="327172"/>
              <a:ext cx="560191" cy="248524"/>
              <a:chOff x="853750" y="2989667"/>
              <a:chExt cx="1300049" cy="576621"/>
            </a:xfrm>
          </p:grpSpPr>
          <p:sp>
            <p:nvSpPr>
              <p:cNvPr id="651" name="Google Shape;651;p122"/>
              <p:cNvSpPr/>
              <p:nvPr/>
            </p:nvSpPr>
            <p:spPr>
              <a:xfrm>
                <a:off x="853750" y="298967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2" name="Google Shape;652;p122"/>
              <p:cNvPicPr preferRelativeResize="0"/>
              <p:nvPr/>
            </p:nvPicPr>
            <p:blipFill rotWithShape="1">
              <a:blip r:embed="rId5">
                <a:alphaModFix/>
              </a:blip>
              <a:srcRect b="0" l="0" r="0" t="0"/>
              <a:stretch/>
            </p:blipFill>
            <p:spPr>
              <a:xfrm>
                <a:off x="853782" y="2989667"/>
                <a:ext cx="1300017" cy="576621"/>
              </a:xfrm>
              <a:prstGeom prst="rect">
                <a:avLst/>
              </a:prstGeom>
              <a:noFill/>
              <a:ln>
                <a:noFill/>
              </a:ln>
            </p:spPr>
          </p:pic>
        </p:grpSp>
        <p:grpSp>
          <p:nvGrpSpPr>
            <p:cNvPr id="653" name="Google Shape;653;p122"/>
            <p:cNvGrpSpPr/>
            <p:nvPr/>
          </p:nvGrpSpPr>
          <p:grpSpPr>
            <a:xfrm>
              <a:off x="2293797" y="327171"/>
              <a:ext cx="560191" cy="248524"/>
              <a:chOff x="853750" y="4402120"/>
              <a:chExt cx="1300049" cy="576621"/>
            </a:xfrm>
          </p:grpSpPr>
          <p:sp>
            <p:nvSpPr>
              <p:cNvPr id="654" name="Google Shape;654;p122"/>
              <p:cNvSpPr/>
              <p:nvPr/>
            </p:nvSpPr>
            <p:spPr>
              <a:xfrm>
                <a:off x="853750" y="440212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22"/>
              <p:cNvPicPr preferRelativeResize="0"/>
              <p:nvPr/>
            </p:nvPicPr>
            <p:blipFill rotWithShape="1">
              <a:blip r:embed="rId6">
                <a:alphaModFix/>
              </a:blip>
              <a:srcRect b="0" l="0" r="0" t="0"/>
              <a:stretch/>
            </p:blipFill>
            <p:spPr>
              <a:xfrm>
                <a:off x="853782" y="4402120"/>
                <a:ext cx="1300017" cy="576621"/>
              </a:xfrm>
              <a:prstGeom prst="rect">
                <a:avLst/>
              </a:prstGeom>
              <a:noFill/>
              <a:ln>
                <a:noFill/>
              </a:ln>
            </p:spPr>
          </p:pic>
        </p:grpSp>
        <p:grpSp>
          <p:nvGrpSpPr>
            <p:cNvPr id="656" name="Google Shape;656;p122"/>
            <p:cNvGrpSpPr/>
            <p:nvPr/>
          </p:nvGrpSpPr>
          <p:grpSpPr>
            <a:xfrm>
              <a:off x="4939304" y="327137"/>
              <a:ext cx="560139" cy="248597"/>
              <a:chOff x="6956285" y="1623484"/>
              <a:chExt cx="724630" cy="321600"/>
            </a:xfrm>
          </p:grpSpPr>
          <p:sp>
            <p:nvSpPr>
              <p:cNvPr id="657" name="Google Shape;657;p122"/>
              <p:cNvSpPr/>
              <p:nvPr/>
            </p:nvSpPr>
            <p:spPr>
              <a:xfrm>
                <a:off x="6956285" y="162348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8" name="Google Shape;658;p122"/>
              <p:cNvPicPr preferRelativeResize="0"/>
              <p:nvPr/>
            </p:nvPicPr>
            <p:blipFill rotWithShape="1">
              <a:blip r:embed="rId7">
                <a:alphaModFix/>
              </a:blip>
              <a:srcRect b="0" l="9" r="9" t="0"/>
              <a:stretch/>
            </p:blipFill>
            <p:spPr>
              <a:xfrm>
                <a:off x="6956285" y="1623484"/>
                <a:ext cx="724630" cy="321466"/>
              </a:xfrm>
              <a:prstGeom prst="rect">
                <a:avLst/>
              </a:prstGeom>
              <a:noFill/>
              <a:ln>
                <a:noFill/>
              </a:ln>
            </p:spPr>
          </p:pic>
        </p:grpSp>
        <p:grpSp>
          <p:nvGrpSpPr>
            <p:cNvPr id="659" name="Google Shape;659;p122"/>
            <p:cNvGrpSpPr/>
            <p:nvPr/>
          </p:nvGrpSpPr>
          <p:grpSpPr>
            <a:xfrm>
              <a:off x="3616573" y="327137"/>
              <a:ext cx="560139" cy="248597"/>
              <a:chOff x="6956285" y="2017204"/>
              <a:chExt cx="724630" cy="321600"/>
            </a:xfrm>
          </p:grpSpPr>
          <p:sp>
            <p:nvSpPr>
              <p:cNvPr id="660" name="Google Shape;660;p122"/>
              <p:cNvSpPr/>
              <p:nvPr/>
            </p:nvSpPr>
            <p:spPr>
              <a:xfrm>
                <a:off x="6956285" y="201720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1" name="Google Shape;661;p122"/>
              <p:cNvPicPr preferRelativeResize="0"/>
              <p:nvPr/>
            </p:nvPicPr>
            <p:blipFill rotWithShape="1">
              <a:blip r:embed="rId8">
                <a:alphaModFix/>
              </a:blip>
              <a:srcRect b="0" l="9" r="9" t="0"/>
              <a:stretch/>
            </p:blipFill>
            <p:spPr>
              <a:xfrm>
                <a:off x="6956285" y="2017205"/>
                <a:ext cx="724630" cy="321466"/>
              </a:xfrm>
              <a:prstGeom prst="rect">
                <a:avLst/>
              </a:prstGeom>
              <a:noFill/>
              <a:ln>
                <a:noFill/>
              </a:ln>
            </p:spPr>
          </p:pic>
        </p:grpSp>
        <p:grpSp>
          <p:nvGrpSpPr>
            <p:cNvPr id="662" name="Google Shape;662;p122"/>
            <p:cNvGrpSpPr/>
            <p:nvPr/>
          </p:nvGrpSpPr>
          <p:grpSpPr>
            <a:xfrm>
              <a:off x="1632468" y="327142"/>
              <a:ext cx="560134" cy="248600"/>
              <a:chOff x="6956244" y="2804831"/>
              <a:chExt cx="724623" cy="321604"/>
            </a:xfrm>
          </p:grpSpPr>
          <p:sp>
            <p:nvSpPr>
              <p:cNvPr id="663" name="Google Shape;663;p122"/>
              <p:cNvSpPr/>
              <p:nvPr/>
            </p:nvSpPr>
            <p:spPr>
              <a:xfrm>
                <a:off x="6956244" y="2804835"/>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4" name="Google Shape;664;p122"/>
              <p:cNvPicPr preferRelativeResize="0"/>
              <p:nvPr/>
            </p:nvPicPr>
            <p:blipFill rotWithShape="1">
              <a:blip r:embed="rId9">
                <a:alphaModFix/>
              </a:blip>
              <a:srcRect b="0" l="9" r="19" t="0"/>
              <a:stretch/>
            </p:blipFill>
            <p:spPr>
              <a:xfrm>
                <a:off x="6956244" y="2804831"/>
                <a:ext cx="724623" cy="321502"/>
              </a:xfrm>
              <a:prstGeom prst="rect">
                <a:avLst/>
              </a:prstGeom>
              <a:noFill/>
              <a:ln>
                <a:noFill/>
              </a:ln>
            </p:spPr>
          </p:pic>
        </p:grpSp>
        <p:grpSp>
          <p:nvGrpSpPr>
            <p:cNvPr id="665" name="Google Shape;665;p122"/>
            <p:cNvGrpSpPr/>
            <p:nvPr/>
          </p:nvGrpSpPr>
          <p:grpSpPr>
            <a:xfrm>
              <a:off x="971087" y="327172"/>
              <a:ext cx="560177" cy="248528"/>
              <a:chOff x="4944728" y="164750"/>
              <a:chExt cx="1300017" cy="576631"/>
            </a:xfrm>
          </p:grpSpPr>
          <p:sp>
            <p:nvSpPr>
              <p:cNvPr id="666" name="Google Shape;666;p122"/>
              <p:cNvSpPr/>
              <p:nvPr/>
            </p:nvSpPr>
            <p:spPr>
              <a:xfrm>
                <a:off x="4944775"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7" name="Google Shape;667;p122"/>
              <p:cNvPicPr preferRelativeResize="0"/>
              <p:nvPr/>
            </p:nvPicPr>
            <p:blipFill rotWithShape="1">
              <a:blip r:embed="rId10">
                <a:alphaModFix/>
              </a:blip>
              <a:srcRect b="0" l="0" r="0" t="0"/>
              <a:stretch/>
            </p:blipFill>
            <p:spPr>
              <a:xfrm>
                <a:off x="4944728" y="164760"/>
                <a:ext cx="1300017" cy="576621"/>
              </a:xfrm>
              <a:prstGeom prst="rect">
                <a:avLst/>
              </a:prstGeom>
              <a:noFill/>
              <a:ln>
                <a:noFill/>
              </a:ln>
            </p:spPr>
          </p:pic>
        </p:grpSp>
        <p:grpSp>
          <p:nvGrpSpPr>
            <p:cNvPr id="668" name="Google Shape;668;p122"/>
            <p:cNvGrpSpPr/>
            <p:nvPr/>
          </p:nvGrpSpPr>
          <p:grpSpPr>
            <a:xfrm>
              <a:off x="309747" y="327138"/>
              <a:ext cx="560139" cy="248599"/>
              <a:chOff x="5125262" y="3592090"/>
              <a:chExt cx="724630" cy="321603"/>
            </a:xfrm>
          </p:grpSpPr>
          <p:sp>
            <p:nvSpPr>
              <p:cNvPr id="669" name="Google Shape;669;p122"/>
              <p:cNvSpPr/>
              <p:nvPr/>
            </p:nvSpPr>
            <p:spPr>
              <a:xfrm>
                <a:off x="5125288" y="3592093"/>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0" name="Google Shape;670;p122"/>
              <p:cNvPicPr preferRelativeResize="0"/>
              <p:nvPr/>
            </p:nvPicPr>
            <p:blipFill rotWithShape="1">
              <a:blip r:embed="rId11">
                <a:alphaModFix/>
              </a:blip>
              <a:srcRect b="0" l="9" r="9" t="0"/>
              <a:stretch/>
            </p:blipFill>
            <p:spPr>
              <a:xfrm>
                <a:off x="5125262" y="3592090"/>
                <a:ext cx="724630" cy="321466"/>
              </a:xfrm>
              <a:prstGeom prst="rect">
                <a:avLst/>
              </a:prstGeom>
              <a:noFill/>
              <a:ln>
                <a:noFill/>
              </a:ln>
            </p:spPr>
          </p:pic>
        </p:grpSp>
        <p:grpSp>
          <p:nvGrpSpPr>
            <p:cNvPr id="671" name="Google Shape;671;p122"/>
            <p:cNvGrpSpPr/>
            <p:nvPr/>
          </p:nvGrpSpPr>
          <p:grpSpPr>
            <a:xfrm>
              <a:off x="2955188" y="327172"/>
              <a:ext cx="560185" cy="248528"/>
              <a:chOff x="2899238" y="164750"/>
              <a:chExt cx="1300034" cy="576631"/>
            </a:xfrm>
          </p:grpSpPr>
          <p:sp>
            <p:nvSpPr>
              <p:cNvPr id="672" name="Google Shape;672;p122"/>
              <p:cNvSpPr/>
              <p:nvPr/>
            </p:nvSpPr>
            <p:spPr>
              <a:xfrm>
                <a:off x="2899238"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3" name="Google Shape;673;p122"/>
              <p:cNvPicPr preferRelativeResize="0"/>
              <p:nvPr/>
            </p:nvPicPr>
            <p:blipFill rotWithShape="1">
              <a:blip r:embed="rId12">
                <a:alphaModFix/>
              </a:blip>
              <a:srcRect b="0" l="0" r="0" t="0"/>
              <a:stretch/>
            </p:blipFill>
            <p:spPr>
              <a:xfrm>
                <a:off x="2899255" y="164760"/>
                <a:ext cx="1300017" cy="576621"/>
              </a:xfrm>
              <a:prstGeom prst="rect">
                <a:avLst/>
              </a:prstGeom>
              <a:noFill/>
              <a:ln>
                <a:noFill/>
              </a:ln>
            </p:spPr>
          </p:pic>
        </p:grpSp>
        <p:grpSp>
          <p:nvGrpSpPr>
            <p:cNvPr id="674" name="Google Shape;674;p122"/>
            <p:cNvGrpSpPr/>
            <p:nvPr/>
          </p:nvGrpSpPr>
          <p:grpSpPr>
            <a:xfrm>
              <a:off x="8243847" y="327172"/>
              <a:ext cx="560185" cy="248524"/>
              <a:chOff x="2899238" y="3695893"/>
              <a:chExt cx="1300034" cy="576621"/>
            </a:xfrm>
          </p:grpSpPr>
          <p:sp>
            <p:nvSpPr>
              <p:cNvPr id="675" name="Google Shape;675;p122"/>
              <p:cNvSpPr/>
              <p:nvPr/>
            </p:nvSpPr>
            <p:spPr>
              <a:xfrm>
                <a:off x="2899238" y="369590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6" name="Google Shape;676;p122"/>
              <p:cNvPicPr preferRelativeResize="0"/>
              <p:nvPr/>
            </p:nvPicPr>
            <p:blipFill rotWithShape="1">
              <a:blip r:embed="rId13">
                <a:alphaModFix/>
              </a:blip>
              <a:srcRect b="0" l="0" r="0" t="0"/>
              <a:stretch/>
            </p:blipFill>
            <p:spPr>
              <a:xfrm>
                <a:off x="2899255" y="3695893"/>
                <a:ext cx="1300017" cy="576621"/>
              </a:xfrm>
              <a:prstGeom prst="rect">
                <a:avLst/>
              </a:prstGeom>
              <a:noFill/>
              <a:ln>
                <a:noFill/>
              </a:ln>
            </p:spPr>
          </p:pic>
        </p:grpSp>
        <p:grpSp>
          <p:nvGrpSpPr>
            <p:cNvPr id="677" name="Google Shape;677;p122"/>
            <p:cNvGrpSpPr/>
            <p:nvPr/>
          </p:nvGrpSpPr>
          <p:grpSpPr>
            <a:xfrm>
              <a:off x="6262035" y="327982"/>
              <a:ext cx="557820" cy="246895"/>
              <a:chOff x="5125262" y="2804648"/>
              <a:chExt cx="724630" cy="321604"/>
            </a:xfrm>
          </p:grpSpPr>
          <p:sp>
            <p:nvSpPr>
              <p:cNvPr id="678" name="Google Shape;678;p122"/>
              <p:cNvSpPr/>
              <p:nvPr/>
            </p:nvSpPr>
            <p:spPr>
              <a:xfrm>
                <a:off x="5125288" y="2804652"/>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9" name="Google Shape;679;p122"/>
              <p:cNvPicPr preferRelativeResize="0"/>
              <p:nvPr/>
            </p:nvPicPr>
            <p:blipFill rotWithShape="1">
              <a:blip r:embed="rId14">
                <a:alphaModFix/>
              </a:blip>
              <a:srcRect b="0" l="9" r="9" t="0"/>
              <a:stretch/>
            </p:blipFill>
            <p:spPr>
              <a:xfrm>
                <a:off x="5125262" y="2804648"/>
                <a:ext cx="724630" cy="321466"/>
              </a:xfrm>
              <a:prstGeom prst="rect">
                <a:avLst/>
              </a:prstGeom>
              <a:noFill/>
              <a:ln>
                <a:noFill/>
              </a:ln>
            </p:spPr>
          </p:pic>
        </p:grpSp>
        <p:pic>
          <p:nvPicPr>
            <p:cNvPr id="680" name="Google Shape;680;p122"/>
            <p:cNvPicPr preferRelativeResize="0"/>
            <p:nvPr/>
          </p:nvPicPr>
          <p:blipFill rotWithShape="1">
            <a:blip r:embed="rId15">
              <a:alphaModFix/>
            </a:blip>
            <a:srcRect b="0" l="9" r="9" t="0"/>
            <a:stretch/>
          </p:blipFill>
          <p:spPr>
            <a:xfrm>
              <a:off x="7582446" y="332937"/>
              <a:ext cx="560201" cy="248521"/>
            </a:xfrm>
            <a:prstGeom prst="rect">
              <a:avLst/>
            </a:prstGeom>
            <a:noFill/>
            <a:ln>
              <a:noFill/>
            </a:ln>
          </p:spPr>
        </p:pic>
      </p:gr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White Background">
    <p:spTree>
      <p:nvGrpSpPr>
        <p:cNvPr id="681" name="Shape 681"/>
        <p:cNvGrpSpPr/>
        <p:nvPr/>
      </p:nvGrpSpPr>
      <p:grpSpPr>
        <a:xfrm>
          <a:off x="0" y="0"/>
          <a:ext cx="0" cy="0"/>
          <a:chOff x="0" y="0"/>
          <a:chExt cx="0" cy="0"/>
        </a:xfrm>
      </p:grpSpPr>
      <p:sp>
        <p:nvSpPr>
          <p:cNvPr id="682" name="Google Shape;682;p12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83" name="Google Shape;683;p123"/>
          <p:cNvSpPr/>
          <p:nvPr/>
        </p:nvSpPr>
        <p:spPr>
          <a:xfrm>
            <a:off x="2637628" y="4431871"/>
            <a:ext cx="4431600" cy="711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tended Title Page Blue ">
  <p:cSld name="Extended Title Page Blue ">
    <p:spTree>
      <p:nvGrpSpPr>
        <p:cNvPr id="50" name="Shape 50"/>
        <p:cNvGrpSpPr/>
        <p:nvPr/>
      </p:nvGrpSpPr>
      <p:grpSpPr>
        <a:xfrm>
          <a:off x="0" y="0"/>
          <a:ext cx="0" cy="0"/>
          <a:chOff x="0" y="0"/>
          <a:chExt cx="0" cy="0"/>
        </a:xfrm>
      </p:grpSpPr>
      <p:sp>
        <p:nvSpPr>
          <p:cNvPr id="51" name="Google Shape;51;p13"/>
          <p:cNvSpPr txBox="1"/>
          <p:nvPr>
            <p:ph type="title"/>
          </p:nvPr>
        </p:nvSpPr>
        <p:spPr>
          <a:xfrm>
            <a:off x="371474" y="336819"/>
            <a:ext cx="3801000" cy="5055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lt1"/>
              </a:buClr>
              <a:buSzPts val="4500"/>
              <a:buFont typeface="Arial"/>
              <a:buNone/>
              <a:defRPr b="1" i="0" sz="4500" u="none" cap="none" strike="noStrike">
                <a:solidFill>
                  <a:schemeClr val="lt1"/>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2" name="Google Shape;52;p13"/>
          <p:cNvSpPr txBox="1"/>
          <p:nvPr>
            <p:ph idx="12" type="sldNum"/>
          </p:nvPr>
        </p:nvSpPr>
        <p:spPr>
          <a:xfrm>
            <a:off x="8303078" y="4742036"/>
            <a:ext cx="571500" cy="273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1" sz="1050">
                <a:solidFill>
                  <a:srgbClr val="3F3F3F"/>
                </a:solidFill>
                <a:latin typeface="Arial"/>
                <a:ea typeface="Arial"/>
                <a:cs typeface="Arial"/>
                <a:sym typeface="Arial"/>
              </a:defRPr>
            </a:lvl1pPr>
            <a:lvl2pPr indent="0" lvl="1" marL="0" marR="0" rtl="0" algn="r">
              <a:spcBef>
                <a:spcPts val="0"/>
              </a:spcBef>
              <a:buNone/>
              <a:defRPr b="0" i="1" sz="1050">
                <a:solidFill>
                  <a:srgbClr val="3F3F3F"/>
                </a:solidFill>
                <a:latin typeface="Arial"/>
                <a:ea typeface="Arial"/>
                <a:cs typeface="Arial"/>
                <a:sym typeface="Arial"/>
              </a:defRPr>
            </a:lvl2pPr>
            <a:lvl3pPr indent="0" lvl="2" marL="0" marR="0" rtl="0" algn="r">
              <a:spcBef>
                <a:spcPts val="0"/>
              </a:spcBef>
              <a:buNone/>
              <a:defRPr b="0" i="1" sz="1050">
                <a:solidFill>
                  <a:srgbClr val="3F3F3F"/>
                </a:solidFill>
                <a:latin typeface="Arial"/>
                <a:ea typeface="Arial"/>
                <a:cs typeface="Arial"/>
                <a:sym typeface="Arial"/>
              </a:defRPr>
            </a:lvl3pPr>
            <a:lvl4pPr indent="0" lvl="3" marL="0" marR="0" rtl="0" algn="r">
              <a:spcBef>
                <a:spcPts val="0"/>
              </a:spcBef>
              <a:buNone/>
              <a:defRPr b="0" i="1" sz="1050">
                <a:solidFill>
                  <a:srgbClr val="3F3F3F"/>
                </a:solidFill>
                <a:latin typeface="Arial"/>
                <a:ea typeface="Arial"/>
                <a:cs typeface="Arial"/>
                <a:sym typeface="Arial"/>
              </a:defRPr>
            </a:lvl4pPr>
            <a:lvl5pPr indent="0" lvl="4" marL="0" marR="0" rtl="0" algn="r">
              <a:spcBef>
                <a:spcPts val="0"/>
              </a:spcBef>
              <a:buNone/>
              <a:defRPr b="0" i="1" sz="1050">
                <a:solidFill>
                  <a:srgbClr val="3F3F3F"/>
                </a:solidFill>
                <a:latin typeface="Arial"/>
                <a:ea typeface="Arial"/>
                <a:cs typeface="Arial"/>
                <a:sym typeface="Arial"/>
              </a:defRPr>
            </a:lvl5pPr>
            <a:lvl6pPr indent="0" lvl="5" marL="0" marR="0" rtl="0" algn="r">
              <a:spcBef>
                <a:spcPts val="0"/>
              </a:spcBef>
              <a:buNone/>
              <a:defRPr b="0" i="1" sz="1050">
                <a:solidFill>
                  <a:srgbClr val="3F3F3F"/>
                </a:solidFill>
                <a:latin typeface="Arial"/>
                <a:ea typeface="Arial"/>
                <a:cs typeface="Arial"/>
                <a:sym typeface="Arial"/>
              </a:defRPr>
            </a:lvl6pPr>
            <a:lvl7pPr indent="0" lvl="6" marL="0" marR="0" rtl="0" algn="r">
              <a:spcBef>
                <a:spcPts val="0"/>
              </a:spcBef>
              <a:buNone/>
              <a:defRPr b="0" i="1" sz="1050">
                <a:solidFill>
                  <a:srgbClr val="3F3F3F"/>
                </a:solidFill>
                <a:latin typeface="Arial"/>
                <a:ea typeface="Arial"/>
                <a:cs typeface="Arial"/>
                <a:sym typeface="Arial"/>
              </a:defRPr>
            </a:lvl7pPr>
            <a:lvl8pPr indent="0" lvl="7" marL="0" marR="0" rtl="0" algn="r">
              <a:spcBef>
                <a:spcPts val="0"/>
              </a:spcBef>
              <a:buNone/>
              <a:defRPr b="0" i="1" sz="1050">
                <a:solidFill>
                  <a:srgbClr val="3F3F3F"/>
                </a:solidFill>
                <a:latin typeface="Arial"/>
                <a:ea typeface="Arial"/>
                <a:cs typeface="Arial"/>
                <a:sym typeface="Arial"/>
              </a:defRPr>
            </a:lvl8pPr>
            <a:lvl9pPr indent="0" lvl="8" marL="0" marR="0" rtl="0" algn="r">
              <a:spcBef>
                <a:spcPts val="0"/>
              </a:spcBef>
              <a:buNone/>
              <a:defRPr b="0" i="1" sz="105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280708" y="2154541"/>
            <a:ext cx="3670800" cy="7881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lt1"/>
              </a:buClr>
              <a:buSzPts val="1800"/>
              <a:buFont typeface="Arial"/>
              <a:buNone/>
              <a:defRPr b="0" i="1" sz="1800" u="none" cap="none" strike="noStrike">
                <a:solidFill>
                  <a:schemeClr val="lt1"/>
                </a:solidFill>
                <a:latin typeface="Arial"/>
                <a:ea typeface="Arial"/>
                <a:cs typeface="Arial"/>
                <a:sym typeface="Arial"/>
              </a:defRPr>
            </a:lvl1pPr>
            <a:lvl2pPr indent="-228600" lvl="1" marL="914400" marR="0" rtl="0" algn="l">
              <a:lnSpc>
                <a:spcPct val="100000"/>
              </a:lnSpc>
              <a:spcBef>
                <a:spcPts val="900"/>
              </a:spcBef>
              <a:spcAft>
                <a:spcPts val="0"/>
              </a:spcAft>
              <a:buClr>
                <a:srgbClr val="3F3F3F"/>
              </a:buClr>
              <a:buSzPts val="1800"/>
              <a:buFont typeface="Arial"/>
              <a:buNone/>
              <a:defRPr b="0" i="1" sz="1800" u="none" cap="none" strike="noStrike">
                <a:solidFill>
                  <a:srgbClr val="3F3F3F"/>
                </a:solidFill>
                <a:latin typeface="Arial"/>
                <a:ea typeface="Arial"/>
                <a:cs typeface="Arial"/>
                <a:sym typeface="Arial"/>
              </a:defRPr>
            </a:lvl2pPr>
            <a:lvl3pPr indent="-228600" lvl="2" marL="1371600" marR="0" rtl="0" algn="l">
              <a:lnSpc>
                <a:spcPct val="100000"/>
              </a:lnSpc>
              <a:spcBef>
                <a:spcPts val="1600"/>
              </a:spcBef>
              <a:spcAft>
                <a:spcPts val="0"/>
              </a:spcAft>
              <a:buClr>
                <a:schemeClr val="accent1"/>
              </a:buClr>
              <a:buSzPts val="1800"/>
              <a:buFont typeface="Arial"/>
              <a:buNone/>
              <a:defRPr b="0" i="1" sz="1800" u="none" cap="none" strike="noStrike">
                <a:solidFill>
                  <a:srgbClr val="3F3F3F"/>
                </a:solidFill>
                <a:latin typeface="Arial"/>
                <a:ea typeface="Arial"/>
                <a:cs typeface="Arial"/>
                <a:sym typeface="Arial"/>
              </a:defRPr>
            </a:lvl3pPr>
            <a:lvl4pPr indent="-228600" lvl="3" marL="1828800" marR="0" rtl="0" algn="l">
              <a:lnSpc>
                <a:spcPct val="100000"/>
              </a:lnSpc>
              <a:spcBef>
                <a:spcPts val="1600"/>
              </a:spcBef>
              <a:spcAft>
                <a:spcPts val="0"/>
              </a:spcAft>
              <a:buClr>
                <a:schemeClr val="accent1"/>
              </a:buClr>
              <a:buSzPts val="1800"/>
              <a:buFont typeface="Arial"/>
              <a:buNone/>
              <a:defRPr b="0" i="1" sz="1800" u="none" cap="none" strike="noStrike">
                <a:solidFill>
                  <a:srgbClr val="3F3F3F"/>
                </a:solidFill>
                <a:latin typeface="Arial"/>
                <a:ea typeface="Arial"/>
                <a:cs typeface="Arial"/>
                <a:sym typeface="Arial"/>
              </a:defRPr>
            </a:lvl4pPr>
            <a:lvl5pPr indent="-228600" lvl="4" marL="2286000" marR="0" rtl="0" algn="l">
              <a:lnSpc>
                <a:spcPct val="100000"/>
              </a:lnSpc>
              <a:spcBef>
                <a:spcPts val="1600"/>
              </a:spcBef>
              <a:spcAft>
                <a:spcPts val="0"/>
              </a:spcAft>
              <a:buClr>
                <a:schemeClr val="accent1"/>
              </a:buClr>
              <a:buSzPts val="1800"/>
              <a:buFont typeface="Arial"/>
              <a:buNone/>
              <a:defRPr b="0" i="1" sz="1800" u="none" cap="none" strike="noStrike">
                <a:solidFill>
                  <a:srgbClr val="3F3F3F"/>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4" name="Google Shape;54;p13"/>
          <p:cNvSpPr txBox="1"/>
          <p:nvPr>
            <p:ph idx="2" type="body"/>
          </p:nvPr>
        </p:nvSpPr>
        <p:spPr>
          <a:xfrm>
            <a:off x="280708" y="4424817"/>
            <a:ext cx="3670800" cy="2346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lt1"/>
              </a:buClr>
              <a:buSzPts val="1350"/>
              <a:buFont typeface="Arial"/>
              <a:buNone/>
              <a:defRPr b="0" i="1" sz="1350" u="none" cap="none" strike="noStrike">
                <a:solidFill>
                  <a:schemeClr val="lt1"/>
                </a:solidFill>
                <a:latin typeface="Arial"/>
                <a:ea typeface="Arial"/>
                <a:cs typeface="Arial"/>
                <a:sym typeface="Arial"/>
              </a:defRPr>
            </a:lvl1pPr>
            <a:lvl2pPr indent="-228600" lvl="1" marL="914400" marR="0" rtl="0" algn="l">
              <a:lnSpc>
                <a:spcPct val="100000"/>
              </a:lnSpc>
              <a:spcBef>
                <a:spcPts val="900"/>
              </a:spcBef>
              <a:spcAft>
                <a:spcPts val="0"/>
              </a:spcAft>
              <a:buClr>
                <a:srgbClr val="3F3F3F"/>
              </a:buClr>
              <a:buSzPts val="1800"/>
              <a:buFont typeface="Arial"/>
              <a:buNone/>
              <a:defRPr b="0" i="1" sz="1800" u="none" cap="none" strike="noStrike">
                <a:solidFill>
                  <a:srgbClr val="3F3F3F"/>
                </a:solidFill>
                <a:latin typeface="Arial"/>
                <a:ea typeface="Arial"/>
                <a:cs typeface="Arial"/>
                <a:sym typeface="Arial"/>
              </a:defRPr>
            </a:lvl2pPr>
            <a:lvl3pPr indent="-228600" lvl="2" marL="1371600" marR="0" rtl="0" algn="l">
              <a:lnSpc>
                <a:spcPct val="100000"/>
              </a:lnSpc>
              <a:spcBef>
                <a:spcPts val="1600"/>
              </a:spcBef>
              <a:spcAft>
                <a:spcPts val="0"/>
              </a:spcAft>
              <a:buClr>
                <a:schemeClr val="accent1"/>
              </a:buClr>
              <a:buSzPts val="1800"/>
              <a:buFont typeface="Arial"/>
              <a:buNone/>
              <a:defRPr b="0" i="1" sz="1800" u="none" cap="none" strike="noStrike">
                <a:solidFill>
                  <a:srgbClr val="3F3F3F"/>
                </a:solidFill>
                <a:latin typeface="Arial"/>
                <a:ea typeface="Arial"/>
                <a:cs typeface="Arial"/>
                <a:sym typeface="Arial"/>
              </a:defRPr>
            </a:lvl3pPr>
            <a:lvl4pPr indent="-228600" lvl="3" marL="1828800" marR="0" rtl="0" algn="l">
              <a:lnSpc>
                <a:spcPct val="100000"/>
              </a:lnSpc>
              <a:spcBef>
                <a:spcPts val="1600"/>
              </a:spcBef>
              <a:spcAft>
                <a:spcPts val="0"/>
              </a:spcAft>
              <a:buClr>
                <a:schemeClr val="accent1"/>
              </a:buClr>
              <a:buSzPts val="1800"/>
              <a:buFont typeface="Arial"/>
              <a:buNone/>
              <a:defRPr b="0" i="1" sz="1800" u="none" cap="none" strike="noStrike">
                <a:solidFill>
                  <a:srgbClr val="3F3F3F"/>
                </a:solidFill>
                <a:latin typeface="Arial"/>
                <a:ea typeface="Arial"/>
                <a:cs typeface="Arial"/>
                <a:sym typeface="Arial"/>
              </a:defRPr>
            </a:lvl4pPr>
            <a:lvl5pPr indent="-228600" lvl="4" marL="2286000" marR="0" rtl="0" algn="l">
              <a:lnSpc>
                <a:spcPct val="100000"/>
              </a:lnSpc>
              <a:spcBef>
                <a:spcPts val="1600"/>
              </a:spcBef>
              <a:spcAft>
                <a:spcPts val="0"/>
              </a:spcAft>
              <a:buClr>
                <a:schemeClr val="accent1"/>
              </a:buClr>
              <a:buSzPts val="1800"/>
              <a:buFont typeface="Arial"/>
              <a:buNone/>
              <a:defRPr b="0" i="1" sz="1800" u="none" cap="none" strike="noStrike">
                <a:solidFill>
                  <a:srgbClr val="3F3F3F"/>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Cover slide_1">
    <p:spTree>
      <p:nvGrpSpPr>
        <p:cNvPr id="684" name="Shape 684"/>
        <p:cNvGrpSpPr/>
        <p:nvPr/>
      </p:nvGrpSpPr>
      <p:grpSpPr>
        <a:xfrm>
          <a:off x="0" y="0"/>
          <a:ext cx="0" cy="0"/>
          <a:chOff x="0" y="0"/>
          <a:chExt cx="0" cy="0"/>
        </a:xfrm>
      </p:grpSpPr>
      <p:sp>
        <p:nvSpPr>
          <p:cNvPr id="685" name="Google Shape;685;p12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86" name="Google Shape;686;p124"/>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1">
  <p:cSld name="Cover slide_2">
    <p:spTree>
      <p:nvGrpSpPr>
        <p:cNvPr id="687" name="Shape 687"/>
        <p:cNvGrpSpPr/>
        <p:nvPr/>
      </p:nvGrpSpPr>
      <p:grpSpPr>
        <a:xfrm>
          <a:off x="0" y="0"/>
          <a:ext cx="0" cy="0"/>
          <a:chOff x="0" y="0"/>
          <a:chExt cx="0" cy="0"/>
        </a:xfrm>
      </p:grpSpPr>
      <p:sp>
        <p:nvSpPr>
          <p:cNvPr id="688" name="Google Shape;688;p12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5"/>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695" name="Shape 695"/>
        <p:cNvGrpSpPr/>
        <p:nvPr/>
      </p:nvGrpSpPr>
      <p:grpSpPr>
        <a:xfrm>
          <a:off x="0" y="0"/>
          <a:ext cx="0" cy="0"/>
          <a:chOff x="0" y="0"/>
          <a:chExt cx="0" cy="0"/>
        </a:xfrm>
      </p:grpSpPr>
      <p:sp>
        <p:nvSpPr>
          <p:cNvPr id="696" name="Google Shape;696;p127"/>
          <p:cNvSpPr txBox="1"/>
          <p:nvPr>
            <p:ph type="ctrTitle"/>
          </p:nvPr>
        </p:nvSpPr>
        <p:spPr>
          <a:xfrm>
            <a:off x="457200" y="865690"/>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97" name="Google Shape;697;p127"/>
          <p:cNvSpPr txBox="1"/>
          <p:nvPr>
            <p:ph idx="1" type="subTitle"/>
          </p:nvPr>
        </p:nvSpPr>
        <p:spPr>
          <a:xfrm>
            <a:off x="457200" y="2694490"/>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000"/>
              <a:buFont typeface="Verizon NHG TX"/>
              <a:buNone/>
              <a:defRPr b="0" i="0" sz="20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
        <p:nvSpPr>
          <p:cNvPr id="698" name="Google Shape;698;p127"/>
          <p:cNvSpPr/>
          <p:nvPr/>
        </p:nvSpPr>
        <p:spPr>
          <a:xfrm>
            <a:off x="5600643" y="327172"/>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9" name="Google Shape;699;p127"/>
          <p:cNvPicPr preferRelativeResize="0"/>
          <p:nvPr/>
        </p:nvPicPr>
        <p:blipFill rotWithShape="1">
          <a:blip r:embed="rId2">
            <a:alphaModFix/>
          </a:blip>
          <a:srcRect b="0" l="0" r="0" t="0"/>
          <a:stretch/>
        </p:blipFill>
        <p:spPr>
          <a:xfrm>
            <a:off x="5600657" y="327176"/>
            <a:ext cx="560178" cy="248524"/>
          </a:xfrm>
          <a:prstGeom prst="rect">
            <a:avLst/>
          </a:prstGeom>
          <a:noFill/>
          <a:ln>
            <a:noFill/>
          </a:ln>
        </p:spPr>
      </p:pic>
      <p:sp>
        <p:nvSpPr>
          <p:cNvPr id="700" name="Google Shape;700;p127"/>
          <p:cNvSpPr/>
          <p:nvPr/>
        </p:nvSpPr>
        <p:spPr>
          <a:xfrm>
            <a:off x="6921055" y="327179"/>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1" name="Google Shape;701;p127"/>
          <p:cNvPicPr preferRelativeResize="0"/>
          <p:nvPr/>
        </p:nvPicPr>
        <p:blipFill rotWithShape="1">
          <a:blip r:embed="rId3">
            <a:alphaModFix/>
          </a:blip>
          <a:srcRect b="0" l="0" r="10" t="0"/>
          <a:stretch/>
        </p:blipFill>
        <p:spPr>
          <a:xfrm>
            <a:off x="6921068" y="327202"/>
            <a:ext cx="560178" cy="248479"/>
          </a:xfrm>
          <a:prstGeom prst="rect">
            <a:avLst/>
          </a:prstGeom>
          <a:noFill/>
          <a:ln>
            <a:noFill/>
          </a:ln>
        </p:spPr>
      </p:pic>
      <p:sp>
        <p:nvSpPr>
          <p:cNvPr id="702" name="Google Shape;702;p127"/>
          <p:cNvSpPr/>
          <p:nvPr/>
        </p:nvSpPr>
        <p:spPr>
          <a:xfrm>
            <a:off x="4277912" y="327178"/>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3" name="Google Shape;703;p127"/>
          <p:cNvPicPr preferRelativeResize="0"/>
          <p:nvPr/>
        </p:nvPicPr>
        <p:blipFill rotWithShape="1">
          <a:blip r:embed="rId4">
            <a:alphaModFix/>
          </a:blip>
          <a:srcRect b="0" l="0" r="0" t="0"/>
          <a:stretch/>
        </p:blipFill>
        <p:spPr>
          <a:xfrm>
            <a:off x="4277926" y="327174"/>
            <a:ext cx="560178" cy="248524"/>
          </a:xfrm>
          <a:prstGeom prst="rect">
            <a:avLst/>
          </a:prstGeom>
          <a:noFill/>
          <a:ln>
            <a:noFill/>
          </a:ln>
        </p:spPr>
      </p:pic>
      <p:sp>
        <p:nvSpPr>
          <p:cNvPr id="704" name="Google Shape;704;p127"/>
          <p:cNvSpPr/>
          <p:nvPr/>
        </p:nvSpPr>
        <p:spPr>
          <a:xfrm>
            <a:off x="2293797" y="327176"/>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5" name="Google Shape;705;p127"/>
          <p:cNvPicPr preferRelativeResize="0"/>
          <p:nvPr/>
        </p:nvPicPr>
        <p:blipFill rotWithShape="1">
          <a:blip r:embed="rId5">
            <a:alphaModFix/>
          </a:blip>
          <a:srcRect b="0" l="0" r="0" t="0"/>
          <a:stretch/>
        </p:blipFill>
        <p:spPr>
          <a:xfrm>
            <a:off x="2293811" y="327174"/>
            <a:ext cx="560178" cy="248524"/>
          </a:xfrm>
          <a:prstGeom prst="rect">
            <a:avLst/>
          </a:prstGeom>
          <a:noFill/>
          <a:ln>
            <a:noFill/>
          </a:ln>
        </p:spPr>
      </p:pic>
      <p:sp>
        <p:nvSpPr>
          <p:cNvPr id="706" name="Google Shape;706;p127"/>
          <p:cNvSpPr/>
          <p:nvPr/>
        </p:nvSpPr>
        <p:spPr>
          <a:xfrm>
            <a:off x="4939304" y="327138"/>
            <a:ext cx="560100" cy="24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7" name="Google Shape;707;p127"/>
          <p:cNvPicPr preferRelativeResize="0"/>
          <p:nvPr/>
        </p:nvPicPr>
        <p:blipFill rotWithShape="1">
          <a:blip r:embed="rId6">
            <a:alphaModFix/>
          </a:blip>
          <a:srcRect b="0" l="9" r="9" t="0"/>
          <a:stretch/>
        </p:blipFill>
        <p:spPr>
          <a:xfrm>
            <a:off x="4939304" y="327138"/>
            <a:ext cx="560139" cy="248493"/>
          </a:xfrm>
          <a:prstGeom prst="rect">
            <a:avLst/>
          </a:prstGeom>
          <a:noFill/>
          <a:ln>
            <a:noFill/>
          </a:ln>
        </p:spPr>
      </p:pic>
      <p:sp>
        <p:nvSpPr>
          <p:cNvPr id="708" name="Google Shape;708;p127"/>
          <p:cNvSpPr/>
          <p:nvPr/>
        </p:nvSpPr>
        <p:spPr>
          <a:xfrm>
            <a:off x="3616573" y="327138"/>
            <a:ext cx="560100" cy="24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9" name="Google Shape;709;p127"/>
          <p:cNvPicPr preferRelativeResize="0"/>
          <p:nvPr/>
        </p:nvPicPr>
        <p:blipFill rotWithShape="1">
          <a:blip r:embed="rId7">
            <a:alphaModFix/>
          </a:blip>
          <a:srcRect b="0" l="9" r="9" t="0"/>
          <a:stretch/>
        </p:blipFill>
        <p:spPr>
          <a:xfrm>
            <a:off x="3616573" y="327138"/>
            <a:ext cx="560139" cy="248493"/>
          </a:xfrm>
          <a:prstGeom prst="rect">
            <a:avLst/>
          </a:prstGeom>
          <a:noFill/>
          <a:ln>
            <a:noFill/>
          </a:ln>
        </p:spPr>
      </p:pic>
      <p:sp>
        <p:nvSpPr>
          <p:cNvPr id="710" name="Google Shape;710;p127"/>
          <p:cNvSpPr/>
          <p:nvPr/>
        </p:nvSpPr>
        <p:spPr>
          <a:xfrm>
            <a:off x="1632463" y="327140"/>
            <a:ext cx="560100" cy="24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1" name="Google Shape;711;p127"/>
          <p:cNvPicPr preferRelativeResize="0"/>
          <p:nvPr/>
        </p:nvPicPr>
        <p:blipFill rotWithShape="1">
          <a:blip r:embed="rId8">
            <a:alphaModFix/>
          </a:blip>
          <a:srcRect b="0" l="9" r="19" t="0"/>
          <a:stretch/>
        </p:blipFill>
        <p:spPr>
          <a:xfrm>
            <a:off x="1632463" y="327136"/>
            <a:ext cx="560133" cy="248521"/>
          </a:xfrm>
          <a:prstGeom prst="rect">
            <a:avLst/>
          </a:prstGeom>
          <a:noFill/>
          <a:ln>
            <a:noFill/>
          </a:ln>
        </p:spPr>
      </p:pic>
      <p:sp>
        <p:nvSpPr>
          <p:cNvPr id="712" name="Google Shape;712;p127"/>
          <p:cNvSpPr/>
          <p:nvPr/>
        </p:nvSpPr>
        <p:spPr>
          <a:xfrm>
            <a:off x="971106" y="327172"/>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3" name="Google Shape;713;p127"/>
          <p:cNvPicPr preferRelativeResize="0"/>
          <p:nvPr/>
        </p:nvPicPr>
        <p:blipFill rotWithShape="1">
          <a:blip r:embed="rId9">
            <a:alphaModFix/>
          </a:blip>
          <a:srcRect b="0" l="0" r="0" t="0"/>
          <a:stretch/>
        </p:blipFill>
        <p:spPr>
          <a:xfrm>
            <a:off x="971086" y="327176"/>
            <a:ext cx="560178" cy="248524"/>
          </a:xfrm>
          <a:prstGeom prst="rect">
            <a:avLst/>
          </a:prstGeom>
          <a:noFill/>
          <a:ln>
            <a:noFill/>
          </a:ln>
        </p:spPr>
      </p:pic>
      <p:sp>
        <p:nvSpPr>
          <p:cNvPr id="714" name="Google Shape;714;p127"/>
          <p:cNvSpPr/>
          <p:nvPr/>
        </p:nvSpPr>
        <p:spPr>
          <a:xfrm>
            <a:off x="309767" y="327139"/>
            <a:ext cx="560100" cy="24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5" name="Google Shape;715;p127"/>
          <p:cNvPicPr preferRelativeResize="0"/>
          <p:nvPr/>
        </p:nvPicPr>
        <p:blipFill rotWithShape="1">
          <a:blip r:embed="rId10">
            <a:alphaModFix/>
          </a:blip>
          <a:srcRect b="0" l="9" r="9" t="0"/>
          <a:stretch/>
        </p:blipFill>
        <p:spPr>
          <a:xfrm>
            <a:off x="309747" y="327137"/>
            <a:ext cx="560139" cy="248493"/>
          </a:xfrm>
          <a:prstGeom prst="rect">
            <a:avLst/>
          </a:prstGeom>
          <a:noFill/>
          <a:ln>
            <a:noFill/>
          </a:ln>
        </p:spPr>
      </p:pic>
      <p:sp>
        <p:nvSpPr>
          <p:cNvPr id="716" name="Google Shape;716;p127"/>
          <p:cNvSpPr/>
          <p:nvPr/>
        </p:nvSpPr>
        <p:spPr>
          <a:xfrm>
            <a:off x="2955188" y="327172"/>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127"/>
          <p:cNvPicPr preferRelativeResize="0"/>
          <p:nvPr/>
        </p:nvPicPr>
        <p:blipFill rotWithShape="1">
          <a:blip r:embed="rId11">
            <a:alphaModFix/>
          </a:blip>
          <a:srcRect b="0" l="0" r="0" t="0"/>
          <a:stretch/>
        </p:blipFill>
        <p:spPr>
          <a:xfrm>
            <a:off x="2955196" y="327176"/>
            <a:ext cx="560178" cy="248524"/>
          </a:xfrm>
          <a:prstGeom prst="rect">
            <a:avLst/>
          </a:prstGeom>
          <a:noFill/>
          <a:ln>
            <a:noFill/>
          </a:ln>
        </p:spPr>
      </p:pic>
      <p:sp>
        <p:nvSpPr>
          <p:cNvPr id="718" name="Google Shape;718;p127"/>
          <p:cNvSpPr/>
          <p:nvPr/>
        </p:nvSpPr>
        <p:spPr>
          <a:xfrm>
            <a:off x="8243847" y="327177"/>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9" name="Google Shape;719;p127"/>
          <p:cNvPicPr preferRelativeResize="0"/>
          <p:nvPr/>
        </p:nvPicPr>
        <p:blipFill rotWithShape="1">
          <a:blip r:embed="rId12">
            <a:alphaModFix/>
          </a:blip>
          <a:srcRect b="0" l="0" r="0" t="0"/>
          <a:stretch/>
        </p:blipFill>
        <p:spPr>
          <a:xfrm>
            <a:off x="8243855" y="327174"/>
            <a:ext cx="560178" cy="248524"/>
          </a:xfrm>
          <a:prstGeom prst="rect">
            <a:avLst/>
          </a:prstGeom>
          <a:noFill/>
          <a:ln>
            <a:noFill/>
          </a:ln>
        </p:spPr>
      </p:pic>
      <p:sp>
        <p:nvSpPr>
          <p:cNvPr id="720" name="Google Shape;720;p127"/>
          <p:cNvSpPr/>
          <p:nvPr/>
        </p:nvSpPr>
        <p:spPr>
          <a:xfrm>
            <a:off x="6262054" y="327985"/>
            <a:ext cx="557700" cy="24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127"/>
          <p:cNvPicPr preferRelativeResize="0"/>
          <p:nvPr/>
        </p:nvPicPr>
        <p:blipFill rotWithShape="1">
          <a:blip r:embed="rId13">
            <a:alphaModFix/>
          </a:blip>
          <a:srcRect b="0" l="9" r="9" t="0"/>
          <a:stretch/>
        </p:blipFill>
        <p:spPr>
          <a:xfrm>
            <a:off x="6262034" y="327981"/>
            <a:ext cx="557820" cy="246790"/>
          </a:xfrm>
          <a:prstGeom prst="rect">
            <a:avLst/>
          </a:prstGeom>
          <a:noFill/>
          <a:ln>
            <a:noFill/>
          </a:ln>
        </p:spPr>
      </p:pic>
      <p:pic>
        <p:nvPicPr>
          <p:cNvPr id="722" name="Google Shape;722;p127"/>
          <p:cNvPicPr preferRelativeResize="0"/>
          <p:nvPr/>
        </p:nvPicPr>
        <p:blipFill rotWithShape="1">
          <a:blip r:embed="rId14">
            <a:alphaModFix/>
          </a:blip>
          <a:srcRect b="0" l="9" r="9" t="0"/>
          <a:stretch/>
        </p:blipFill>
        <p:spPr>
          <a:xfrm>
            <a:off x="7582446" y="332937"/>
            <a:ext cx="560202" cy="248521"/>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lack">
  <p:cSld name="Cover slide_1">
    <p:bg>
      <p:bgPr>
        <a:solidFill>
          <a:srgbClr val="000000"/>
        </a:solidFill>
      </p:bgPr>
    </p:bg>
    <p:spTree>
      <p:nvGrpSpPr>
        <p:cNvPr id="723" name="Shape 723"/>
        <p:cNvGrpSpPr/>
        <p:nvPr/>
      </p:nvGrpSpPr>
      <p:grpSpPr>
        <a:xfrm>
          <a:off x="0" y="0"/>
          <a:ext cx="0" cy="0"/>
          <a:chOff x="0" y="0"/>
          <a:chExt cx="0" cy="0"/>
        </a:xfrm>
      </p:grpSpPr>
      <p:sp>
        <p:nvSpPr>
          <p:cNvPr id="724" name="Google Shape;724;p128"/>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rgbClr val="FFFFFF"/>
              </a:buClr>
              <a:buSzPts val="6000"/>
              <a:buFont typeface="Verizon NHG DS"/>
              <a:buNone/>
              <a:defRPr b="1" i="0" sz="6000">
                <a:solidFill>
                  <a:srgbClr val="FFFFFF"/>
                </a:solidFill>
                <a:latin typeface="Verizon NHG DS"/>
                <a:ea typeface="Verizon NHG DS"/>
                <a:cs typeface="Verizon NHG DS"/>
                <a:sym typeface="Verizon NHG DS"/>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725" name="Google Shape;725;p128"/>
          <p:cNvSpPr txBox="1"/>
          <p:nvPr>
            <p:ph idx="1" type="subTitle"/>
          </p:nvPr>
        </p:nvSpPr>
        <p:spPr>
          <a:xfrm>
            <a:off x="457200" y="2635740"/>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rgbClr val="FFFFFF"/>
              </a:buClr>
              <a:buSzPts val="2000"/>
              <a:buFont typeface="Verizon NHG DS"/>
              <a:buNone/>
              <a:defRPr b="0" i="0" sz="2000">
                <a:solidFill>
                  <a:srgbClr val="FFFFFF"/>
                </a:solidFill>
                <a:latin typeface="Verizon NHG DS"/>
                <a:ea typeface="Verizon NHG DS"/>
                <a:cs typeface="Verizon NHG DS"/>
                <a:sym typeface="Verizon NHG DS"/>
              </a:defRPr>
            </a:lvl1pPr>
            <a:lvl2pPr lvl="1"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2pPr>
            <a:lvl3pPr lvl="2"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3pPr>
            <a:lvl4pPr lvl="3"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4pPr>
            <a:lvl5pPr lvl="4"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5pPr>
            <a:lvl6pPr lvl="5"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6pPr>
            <a:lvl7pPr lvl="6"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7pPr>
            <a:lvl8pPr lvl="7"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8pPr>
            <a:lvl9pPr lvl="8"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9pPr>
          </a:lstStyle>
          <a:p/>
        </p:txBody>
      </p:sp>
      <p:pic>
        <p:nvPicPr>
          <p:cNvPr id="726" name="Google Shape;726;p128"/>
          <p:cNvPicPr preferRelativeResize="0"/>
          <p:nvPr/>
        </p:nvPicPr>
        <p:blipFill>
          <a:blip r:embed="rId2">
            <a:alphaModFix/>
          </a:blip>
          <a:stretch>
            <a:fillRect/>
          </a:stretch>
        </p:blipFill>
        <p:spPr>
          <a:xfrm>
            <a:off x="455092" y="4524097"/>
            <a:ext cx="869976" cy="381327"/>
          </a:xfrm>
          <a:prstGeom prst="rect">
            <a:avLst/>
          </a:prstGeom>
          <a:noFill/>
          <a:ln>
            <a:noFill/>
          </a:ln>
        </p:spPr>
      </p:pic>
      <p:sp>
        <p:nvSpPr>
          <p:cNvPr id="727" name="Google Shape;727;p128"/>
          <p:cNvSpPr txBox="1"/>
          <p:nvPr/>
        </p:nvSpPr>
        <p:spPr>
          <a:xfrm>
            <a:off x="1333500" y="46085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u="none" cap="none" strike="noStrike">
                <a:solidFill>
                  <a:srgbClr val="FFFFFF"/>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rgbClr val="FFFFFF"/>
              </a:solidFill>
              <a:latin typeface="Verizon NHG DS"/>
              <a:ea typeface="Verizon NHG DS"/>
              <a:cs typeface="Verizon NHG DS"/>
              <a:sym typeface="Verizon NHG DS"/>
            </a:endParaRPr>
          </a:p>
        </p:txBody>
      </p:sp>
      <p:grpSp>
        <p:nvGrpSpPr>
          <p:cNvPr id="728" name="Google Shape;728;p128"/>
          <p:cNvGrpSpPr/>
          <p:nvPr/>
        </p:nvGrpSpPr>
        <p:grpSpPr>
          <a:xfrm>
            <a:off x="5600643" y="327172"/>
            <a:ext cx="560191" cy="248528"/>
            <a:chOff x="853750" y="164750"/>
            <a:chExt cx="1300049" cy="576631"/>
          </a:xfrm>
        </p:grpSpPr>
        <p:sp>
          <p:nvSpPr>
            <p:cNvPr id="729" name="Google Shape;729;p128"/>
            <p:cNvSpPr/>
            <p:nvPr/>
          </p:nvSpPr>
          <p:spPr>
            <a:xfrm>
              <a:off x="853750"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128"/>
            <p:cNvPicPr preferRelativeResize="0"/>
            <p:nvPr/>
          </p:nvPicPr>
          <p:blipFill rotWithShape="1">
            <a:blip r:embed="rId3">
              <a:alphaModFix/>
            </a:blip>
            <a:srcRect b="0" l="0" r="0" t="0"/>
            <a:stretch/>
          </p:blipFill>
          <p:spPr>
            <a:xfrm>
              <a:off x="853782" y="164760"/>
              <a:ext cx="1300017" cy="576621"/>
            </a:xfrm>
            <a:prstGeom prst="rect">
              <a:avLst/>
            </a:prstGeom>
            <a:noFill/>
            <a:ln>
              <a:noFill/>
            </a:ln>
          </p:spPr>
        </p:pic>
      </p:grpSp>
      <p:grpSp>
        <p:nvGrpSpPr>
          <p:cNvPr id="731" name="Google Shape;731;p128"/>
          <p:cNvGrpSpPr/>
          <p:nvPr/>
        </p:nvGrpSpPr>
        <p:grpSpPr>
          <a:xfrm>
            <a:off x="4277912" y="327174"/>
            <a:ext cx="560191" cy="248524"/>
            <a:chOff x="853750" y="2989667"/>
            <a:chExt cx="1300049" cy="576621"/>
          </a:xfrm>
        </p:grpSpPr>
        <p:sp>
          <p:nvSpPr>
            <p:cNvPr id="732" name="Google Shape;732;p128"/>
            <p:cNvSpPr/>
            <p:nvPr/>
          </p:nvSpPr>
          <p:spPr>
            <a:xfrm>
              <a:off x="853750" y="298967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3" name="Google Shape;733;p128"/>
            <p:cNvPicPr preferRelativeResize="0"/>
            <p:nvPr/>
          </p:nvPicPr>
          <p:blipFill rotWithShape="1">
            <a:blip r:embed="rId4">
              <a:alphaModFix/>
            </a:blip>
            <a:srcRect b="0" l="0" r="0" t="0"/>
            <a:stretch/>
          </p:blipFill>
          <p:spPr>
            <a:xfrm>
              <a:off x="853782" y="2989667"/>
              <a:ext cx="1300017" cy="576621"/>
            </a:xfrm>
            <a:prstGeom prst="rect">
              <a:avLst/>
            </a:prstGeom>
            <a:noFill/>
            <a:ln>
              <a:noFill/>
            </a:ln>
          </p:spPr>
        </p:pic>
      </p:grpSp>
      <p:grpSp>
        <p:nvGrpSpPr>
          <p:cNvPr id="734" name="Google Shape;734;p128"/>
          <p:cNvGrpSpPr/>
          <p:nvPr/>
        </p:nvGrpSpPr>
        <p:grpSpPr>
          <a:xfrm>
            <a:off x="2293797" y="327174"/>
            <a:ext cx="560191" cy="248524"/>
            <a:chOff x="853750" y="4402120"/>
            <a:chExt cx="1300049" cy="576621"/>
          </a:xfrm>
        </p:grpSpPr>
        <p:sp>
          <p:nvSpPr>
            <p:cNvPr id="735" name="Google Shape;735;p128"/>
            <p:cNvSpPr/>
            <p:nvPr/>
          </p:nvSpPr>
          <p:spPr>
            <a:xfrm>
              <a:off x="853750" y="440212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6" name="Google Shape;736;p128"/>
            <p:cNvPicPr preferRelativeResize="0"/>
            <p:nvPr/>
          </p:nvPicPr>
          <p:blipFill rotWithShape="1">
            <a:blip r:embed="rId5">
              <a:alphaModFix/>
            </a:blip>
            <a:srcRect b="0" l="0" r="0" t="0"/>
            <a:stretch/>
          </p:blipFill>
          <p:spPr>
            <a:xfrm>
              <a:off x="853782" y="4402120"/>
              <a:ext cx="1300017" cy="576621"/>
            </a:xfrm>
            <a:prstGeom prst="rect">
              <a:avLst/>
            </a:prstGeom>
            <a:noFill/>
            <a:ln>
              <a:noFill/>
            </a:ln>
          </p:spPr>
        </p:pic>
      </p:grpSp>
      <p:grpSp>
        <p:nvGrpSpPr>
          <p:cNvPr id="737" name="Google Shape;737;p128"/>
          <p:cNvGrpSpPr/>
          <p:nvPr/>
        </p:nvGrpSpPr>
        <p:grpSpPr>
          <a:xfrm>
            <a:off x="4939304" y="327138"/>
            <a:ext cx="560139" cy="248597"/>
            <a:chOff x="6956285" y="1623484"/>
            <a:chExt cx="724630" cy="321600"/>
          </a:xfrm>
        </p:grpSpPr>
        <p:sp>
          <p:nvSpPr>
            <p:cNvPr id="738" name="Google Shape;738;p128"/>
            <p:cNvSpPr/>
            <p:nvPr/>
          </p:nvSpPr>
          <p:spPr>
            <a:xfrm>
              <a:off x="6956285" y="162348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9" name="Google Shape;739;p128"/>
            <p:cNvPicPr preferRelativeResize="0"/>
            <p:nvPr/>
          </p:nvPicPr>
          <p:blipFill rotWithShape="1">
            <a:blip r:embed="rId6">
              <a:alphaModFix/>
            </a:blip>
            <a:srcRect b="0" l="9" r="9" t="0"/>
            <a:stretch/>
          </p:blipFill>
          <p:spPr>
            <a:xfrm>
              <a:off x="6956285" y="1623484"/>
              <a:ext cx="724630" cy="321466"/>
            </a:xfrm>
            <a:prstGeom prst="rect">
              <a:avLst/>
            </a:prstGeom>
            <a:noFill/>
            <a:ln>
              <a:noFill/>
            </a:ln>
          </p:spPr>
        </p:pic>
      </p:grpSp>
      <p:grpSp>
        <p:nvGrpSpPr>
          <p:cNvPr id="740" name="Google Shape;740;p128"/>
          <p:cNvGrpSpPr/>
          <p:nvPr/>
        </p:nvGrpSpPr>
        <p:grpSpPr>
          <a:xfrm>
            <a:off x="3616573" y="327138"/>
            <a:ext cx="560139" cy="248597"/>
            <a:chOff x="6956285" y="2017204"/>
            <a:chExt cx="724630" cy="321600"/>
          </a:xfrm>
        </p:grpSpPr>
        <p:sp>
          <p:nvSpPr>
            <p:cNvPr id="741" name="Google Shape;741;p128"/>
            <p:cNvSpPr/>
            <p:nvPr/>
          </p:nvSpPr>
          <p:spPr>
            <a:xfrm>
              <a:off x="6956285" y="201720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2" name="Google Shape;742;p128"/>
            <p:cNvPicPr preferRelativeResize="0"/>
            <p:nvPr/>
          </p:nvPicPr>
          <p:blipFill rotWithShape="1">
            <a:blip r:embed="rId7">
              <a:alphaModFix/>
            </a:blip>
            <a:srcRect b="0" l="9" r="9" t="0"/>
            <a:stretch/>
          </p:blipFill>
          <p:spPr>
            <a:xfrm>
              <a:off x="6956285" y="2017205"/>
              <a:ext cx="724630" cy="321466"/>
            </a:xfrm>
            <a:prstGeom prst="rect">
              <a:avLst/>
            </a:prstGeom>
            <a:noFill/>
            <a:ln>
              <a:noFill/>
            </a:ln>
          </p:spPr>
        </p:pic>
      </p:grpSp>
      <p:grpSp>
        <p:nvGrpSpPr>
          <p:cNvPr id="743" name="Google Shape;743;p128"/>
          <p:cNvGrpSpPr/>
          <p:nvPr/>
        </p:nvGrpSpPr>
        <p:grpSpPr>
          <a:xfrm>
            <a:off x="1632463" y="327136"/>
            <a:ext cx="560133" cy="248600"/>
            <a:chOff x="6956244" y="2804831"/>
            <a:chExt cx="724623" cy="321605"/>
          </a:xfrm>
        </p:grpSpPr>
        <p:sp>
          <p:nvSpPr>
            <p:cNvPr id="744" name="Google Shape;744;p128"/>
            <p:cNvSpPr/>
            <p:nvPr/>
          </p:nvSpPr>
          <p:spPr>
            <a:xfrm>
              <a:off x="6956244" y="2804835"/>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5" name="Google Shape;745;p128"/>
            <p:cNvPicPr preferRelativeResize="0"/>
            <p:nvPr/>
          </p:nvPicPr>
          <p:blipFill rotWithShape="1">
            <a:blip r:embed="rId8">
              <a:alphaModFix/>
            </a:blip>
            <a:srcRect b="0" l="9" r="19" t="0"/>
            <a:stretch/>
          </p:blipFill>
          <p:spPr>
            <a:xfrm>
              <a:off x="6956244" y="2804831"/>
              <a:ext cx="724623" cy="321502"/>
            </a:xfrm>
            <a:prstGeom prst="rect">
              <a:avLst/>
            </a:prstGeom>
            <a:noFill/>
            <a:ln>
              <a:noFill/>
            </a:ln>
          </p:spPr>
        </p:pic>
      </p:grpSp>
      <p:grpSp>
        <p:nvGrpSpPr>
          <p:cNvPr id="746" name="Google Shape;746;p128"/>
          <p:cNvGrpSpPr/>
          <p:nvPr/>
        </p:nvGrpSpPr>
        <p:grpSpPr>
          <a:xfrm>
            <a:off x="971086" y="327172"/>
            <a:ext cx="560177" cy="248528"/>
            <a:chOff x="4944728" y="164750"/>
            <a:chExt cx="1300017" cy="576631"/>
          </a:xfrm>
        </p:grpSpPr>
        <p:sp>
          <p:nvSpPr>
            <p:cNvPr id="747" name="Google Shape;747;p128"/>
            <p:cNvSpPr/>
            <p:nvPr/>
          </p:nvSpPr>
          <p:spPr>
            <a:xfrm>
              <a:off x="4944775"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128"/>
            <p:cNvPicPr preferRelativeResize="0"/>
            <p:nvPr/>
          </p:nvPicPr>
          <p:blipFill rotWithShape="1">
            <a:blip r:embed="rId9">
              <a:alphaModFix/>
            </a:blip>
            <a:srcRect b="0" l="0" r="0" t="0"/>
            <a:stretch/>
          </p:blipFill>
          <p:spPr>
            <a:xfrm>
              <a:off x="4944728" y="164760"/>
              <a:ext cx="1300017" cy="576621"/>
            </a:xfrm>
            <a:prstGeom prst="rect">
              <a:avLst/>
            </a:prstGeom>
            <a:noFill/>
            <a:ln>
              <a:noFill/>
            </a:ln>
          </p:spPr>
        </p:pic>
      </p:grpSp>
      <p:grpSp>
        <p:nvGrpSpPr>
          <p:cNvPr id="749" name="Google Shape;749;p128"/>
          <p:cNvGrpSpPr/>
          <p:nvPr/>
        </p:nvGrpSpPr>
        <p:grpSpPr>
          <a:xfrm>
            <a:off x="309747" y="327137"/>
            <a:ext cx="560139" cy="248599"/>
            <a:chOff x="5125262" y="3592090"/>
            <a:chExt cx="724630" cy="321603"/>
          </a:xfrm>
        </p:grpSpPr>
        <p:sp>
          <p:nvSpPr>
            <p:cNvPr id="750" name="Google Shape;750;p128"/>
            <p:cNvSpPr/>
            <p:nvPr/>
          </p:nvSpPr>
          <p:spPr>
            <a:xfrm>
              <a:off x="5125288" y="3592093"/>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1" name="Google Shape;751;p128"/>
            <p:cNvPicPr preferRelativeResize="0"/>
            <p:nvPr/>
          </p:nvPicPr>
          <p:blipFill rotWithShape="1">
            <a:blip r:embed="rId10">
              <a:alphaModFix/>
            </a:blip>
            <a:srcRect b="0" l="9" r="9" t="0"/>
            <a:stretch/>
          </p:blipFill>
          <p:spPr>
            <a:xfrm>
              <a:off x="5125262" y="3592090"/>
              <a:ext cx="724630" cy="321466"/>
            </a:xfrm>
            <a:prstGeom prst="rect">
              <a:avLst/>
            </a:prstGeom>
            <a:noFill/>
            <a:ln>
              <a:noFill/>
            </a:ln>
          </p:spPr>
        </p:pic>
      </p:grpSp>
      <p:grpSp>
        <p:nvGrpSpPr>
          <p:cNvPr id="752" name="Google Shape;752;p128"/>
          <p:cNvGrpSpPr/>
          <p:nvPr/>
        </p:nvGrpSpPr>
        <p:grpSpPr>
          <a:xfrm>
            <a:off x="2955188" y="327172"/>
            <a:ext cx="560185" cy="248528"/>
            <a:chOff x="2899238" y="164750"/>
            <a:chExt cx="1300035" cy="576631"/>
          </a:xfrm>
        </p:grpSpPr>
        <p:sp>
          <p:nvSpPr>
            <p:cNvPr id="753" name="Google Shape;753;p128"/>
            <p:cNvSpPr/>
            <p:nvPr/>
          </p:nvSpPr>
          <p:spPr>
            <a:xfrm>
              <a:off x="2899238"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4" name="Google Shape;754;p128"/>
            <p:cNvPicPr preferRelativeResize="0"/>
            <p:nvPr/>
          </p:nvPicPr>
          <p:blipFill rotWithShape="1">
            <a:blip r:embed="rId11">
              <a:alphaModFix/>
            </a:blip>
            <a:srcRect b="0" l="0" r="0" t="0"/>
            <a:stretch/>
          </p:blipFill>
          <p:spPr>
            <a:xfrm>
              <a:off x="2899255" y="164760"/>
              <a:ext cx="1300017" cy="576621"/>
            </a:xfrm>
            <a:prstGeom prst="rect">
              <a:avLst/>
            </a:prstGeom>
            <a:noFill/>
            <a:ln>
              <a:noFill/>
            </a:ln>
          </p:spPr>
        </p:pic>
      </p:grpSp>
      <p:grpSp>
        <p:nvGrpSpPr>
          <p:cNvPr id="755" name="Google Shape;755;p128"/>
          <p:cNvGrpSpPr/>
          <p:nvPr/>
        </p:nvGrpSpPr>
        <p:grpSpPr>
          <a:xfrm>
            <a:off x="8243847" y="327174"/>
            <a:ext cx="560185" cy="248524"/>
            <a:chOff x="2899238" y="3695893"/>
            <a:chExt cx="1300035" cy="576621"/>
          </a:xfrm>
        </p:grpSpPr>
        <p:sp>
          <p:nvSpPr>
            <p:cNvPr id="756" name="Google Shape;756;p128"/>
            <p:cNvSpPr/>
            <p:nvPr/>
          </p:nvSpPr>
          <p:spPr>
            <a:xfrm>
              <a:off x="2899238" y="369590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7" name="Google Shape;757;p128"/>
            <p:cNvPicPr preferRelativeResize="0"/>
            <p:nvPr/>
          </p:nvPicPr>
          <p:blipFill rotWithShape="1">
            <a:blip r:embed="rId12">
              <a:alphaModFix/>
            </a:blip>
            <a:srcRect b="0" l="0" r="0" t="0"/>
            <a:stretch/>
          </p:blipFill>
          <p:spPr>
            <a:xfrm>
              <a:off x="2899255" y="3695893"/>
              <a:ext cx="1300017" cy="576621"/>
            </a:xfrm>
            <a:prstGeom prst="rect">
              <a:avLst/>
            </a:prstGeom>
            <a:noFill/>
            <a:ln>
              <a:noFill/>
            </a:ln>
          </p:spPr>
        </p:pic>
      </p:grpSp>
      <p:grpSp>
        <p:nvGrpSpPr>
          <p:cNvPr id="758" name="Google Shape;758;p128"/>
          <p:cNvGrpSpPr/>
          <p:nvPr/>
        </p:nvGrpSpPr>
        <p:grpSpPr>
          <a:xfrm>
            <a:off x="6262034" y="327981"/>
            <a:ext cx="557820" cy="246896"/>
            <a:chOff x="5125262" y="2804648"/>
            <a:chExt cx="724630" cy="321605"/>
          </a:xfrm>
        </p:grpSpPr>
        <p:sp>
          <p:nvSpPr>
            <p:cNvPr id="759" name="Google Shape;759;p128"/>
            <p:cNvSpPr/>
            <p:nvPr/>
          </p:nvSpPr>
          <p:spPr>
            <a:xfrm>
              <a:off x="5125288" y="2804652"/>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0" name="Google Shape;760;p128"/>
            <p:cNvPicPr preferRelativeResize="0"/>
            <p:nvPr/>
          </p:nvPicPr>
          <p:blipFill rotWithShape="1">
            <a:blip r:embed="rId13">
              <a:alphaModFix/>
            </a:blip>
            <a:srcRect b="0" l="9" r="9" t="0"/>
            <a:stretch/>
          </p:blipFill>
          <p:spPr>
            <a:xfrm>
              <a:off x="5125262" y="2804648"/>
              <a:ext cx="724630" cy="321466"/>
            </a:xfrm>
            <a:prstGeom prst="rect">
              <a:avLst/>
            </a:prstGeom>
            <a:noFill/>
            <a:ln>
              <a:noFill/>
            </a:ln>
          </p:spPr>
        </p:pic>
      </p:grpSp>
      <p:pic>
        <p:nvPicPr>
          <p:cNvPr id="761" name="Google Shape;761;p128"/>
          <p:cNvPicPr preferRelativeResize="0"/>
          <p:nvPr/>
        </p:nvPicPr>
        <p:blipFill rotWithShape="1">
          <a:blip r:embed="rId14">
            <a:alphaModFix/>
          </a:blip>
          <a:srcRect b="0" l="0" r="10" t="0"/>
          <a:stretch/>
        </p:blipFill>
        <p:spPr>
          <a:xfrm>
            <a:off x="6921068" y="327202"/>
            <a:ext cx="560178" cy="248479"/>
          </a:xfrm>
          <a:prstGeom prst="rect">
            <a:avLst/>
          </a:prstGeom>
          <a:noFill/>
          <a:ln>
            <a:noFill/>
          </a:ln>
        </p:spPr>
      </p:pic>
      <p:pic>
        <p:nvPicPr>
          <p:cNvPr id="762" name="Google Shape;762;p128"/>
          <p:cNvPicPr preferRelativeResize="0"/>
          <p:nvPr/>
        </p:nvPicPr>
        <p:blipFill rotWithShape="1">
          <a:blip r:embed="rId15">
            <a:alphaModFix/>
          </a:blip>
          <a:srcRect b="0" l="9" r="9" t="0"/>
          <a:stretch/>
        </p:blipFill>
        <p:spPr>
          <a:xfrm>
            <a:off x="7582446" y="332937"/>
            <a:ext cx="560202" cy="248521"/>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763" name="Shape 763"/>
        <p:cNvGrpSpPr/>
        <p:nvPr/>
      </p:nvGrpSpPr>
      <p:grpSpPr>
        <a:xfrm>
          <a:off x="0" y="0"/>
          <a:ext cx="0" cy="0"/>
          <a:chOff x="0" y="0"/>
          <a:chExt cx="0" cy="0"/>
        </a:xfrm>
      </p:grpSpPr>
      <p:sp>
        <p:nvSpPr>
          <p:cNvPr id="764" name="Google Shape;764;p12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765" name="Google Shape;765;p129"/>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766" name="Google Shape;766;p129"/>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Verizon NHG TX"/>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Verizon NHG TX"/>
              <a:buNone/>
              <a:defRPr sz="700"/>
            </a:lvl2pPr>
            <a:lvl3pPr indent="-228600" lvl="2" marL="1371600" rtl="0" algn="l">
              <a:lnSpc>
                <a:spcPct val="100000"/>
              </a:lnSpc>
              <a:spcBef>
                <a:spcPts val="0"/>
              </a:spcBef>
              <a:spcAft>
                <a:spcPts val="0"/>
              </a:spcAft>
              <a:buClr>
                <a:schemeClr val="dk1"/>
              </a:buClr>
              <a:buSzPts val="700"/>
              <a:buFont typeface="Verizon NHG TX"/>
              <a:buNone/>
              <a:defRPr sz="700"/>
            </a:lvl3pPr>
            <a:lvl4pPr indent="-228600" lvl="3" marL="1828800" rtl="0" algn="l">
              <a:lnSpc>
                <a:spcPct val="100000"/>
              </a:lnSpc>
              <a:spcBef>
                <a:spcPts val="0"/>
              </a:spcBef>
              <a:spcAft>
                <a:spcPts val="0"/>
              </a:spcAft>
              <a:buClr>
                <a:schemeClr val="dk1"/>
              </a:buClr>
              <a:buSzPts val="700"/>
              <a:buFont typeface="Verizon NHG TX"/>
              <a:buNone/>
              <a:defRPr sz="700"/>
            </a:lvl4pPr>
            <a:lvl5pPr indent="-228600" lvl="4" marL="2286000" rtl="0" algn="l">
              <a:lnSpc>
                <a:spcPct val="100000"/>
              </a:lnSpc>
              <a:spcBef>
                <a:spcPts val="0"/>
              </a:spcBef>
              <a:spcAft>
                <a:spcPts val="0"/>
              </a:spcAft>
              <a:buClr>
                <a:schemeClr val="dk1"/>
              </a:buClr>
              <a:buSzPts val="700"/>
              <a:buFont typeface="Verizon NHG TX"/>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767" name="Google Shape;767;p12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68" name="Google Shape;768;p129"/>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769" name="Google Shape;769;p129"/>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Title and Content">
  <p:cSld name="Title and Content">
    <p:spTree>
      <p:nvGrpSpPr>
        <p:cNvPr id="770" name="Shape 770"/>
        <p:cNvGrpSpPr/>
        <p:nvPr/>
      </p:nvGrpSpPr>
      <p:grpSpPr>
        <a:xfrm>
          <a:off x="0" y="0"/>
          <a:ext cx="0" cy="0"/>
          <a:chOff x="0" y="0"/>
          <a:chExt cx="0" cy="0"/>
        </a:xfrm>
      </p:grpSpPr>
      <p:sp>
        <p:nvSpPr>
          <p:cNvPr id="771" name="Google Shape;771;p130"/>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772" name="Google Shape;772;p13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773" name="Google Shape;773;p13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74" name="Google Shape;774;p13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Title Only">
  <p:cSld name="Title and Content_1">
    <p:spTree>
      <p:nvGrpSpPr>
        <p:cNvPr id="775" name="Shape 775"/>
        <p:cNvGrpSpPr/>
        <p:nvPr/>
      </p:nvGrpSpPr>
      <p:grpSpPr>
        <a:xfrm>
          <a:off x="0" y="0"/>
          <a:ext cx="0" cy="0"/>
          <a:chOff x="0" y="0"/>
          <a:chExt cx="0" cy="0"/>
        </a:xfrm>
      </p:grpSpPr>
      <p:sp>
        <p:nvSpPr>
          <p:cNvPr id="776" name="Google Shape;776;p13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777" name="Google Shape;777;p13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78" name="Google Shape;778;p13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verse">
  <p:cSld name="Reverse Section Header">
    <p:bg>
      <p:bgPr>
        <a:solidFill>
          <a:schemeClr val="dk1"/>
        </a:solidFill>
      </p:bgPr>
    </p:bg>
    <p:spTree>
      <p:nvGrpSpPr>
        <p:cNvPr id="779" name="Shape 779"/>
        <p:cNvGrpSpPr/>
        <p:nvPr/>
      </p:nvGrpSpPr>
      <p:grpSpPr>
        <a:xfrm>
          <a:off x="0" y="0"/>
          <a:ext cx="0" cy="0"/>
          <a:chOff x="0" y="0"/>
          <a:chExt cx="0" cy="0"/>
        </a:xfrm>
      </p:grpSpPr>
      <p:sp>
        <p:nvSpPr>
          <p:cNvPr id="780" name="Google Shape;780;p132"/>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Font typeface="Verizon NHG DS"/>
              <a:buNone/>
              <a:defRPr b="1" sz="4000"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781" name="Google Shape;781;p132"/>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782" name="Google Shape;782;p13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783" name="Google Shape;783;p132"/>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784" name="Google Shape;784;p132"/>
          <p:cNvPicPr preferRelativeResize="0"/>
          <p:nvPr/>
        </p:nvPicPr>
        <p:blipFill>
          <a:blip r:embed="rId2">
            <a:alphaModFix/>
          </a:blip>
          <a:stretch>
            <a:fillRect/>
          </a:stretch>
        </p:blipFill>
        <p:spPr>
          <a:xfrm>
            <a:off x="455092" y="4524097"/>
            <a:ext cx="869976" cy="381327"/>
          </a:xfrm>
          <a:prstGeom prst="rect">
            <a:avLst/>
          </a:prstGeom>
          <a:noFill/>
          <a:ln>
            <a:noFill/>
          </a:ln>
        </p:spPr>
      </p:pic>
      <p:sp>
        <p:nvSpPr>
          <p:cNvPr id="785" name="Google Shape;785;p132"/>
          <p:cNvSpPr txBox="1"/>
          <p:nvPr>
            <p:ph idx="1" type="body"/>
          </p:nvPr>
        </p:nvSpPr>
        <p:spPr>
          <a:xfrm>
            <a:off x="457200" y="2348938"/>
            <a:ext cx="7086600" cy="199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rgbClr val="FFFFFF"/>
              </a:buClr>
              <a:buSzPts val="1800"/>
              <a:buFont typeface="Verizon NHG TX"/>
              <a:buNone/>
              <a:defRPr b="0" i="0" sz="1800">
                <a:solidFill>
                  <a:srgbClr val="FFFFFF"/>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rgbClr val="FFFFFF"/>
              </a:buClr>
              <a:buSzPts val="1800"/>
              <a:buFont typeface="Verizon NHG TX"/>
              <a:buNone/>
              <a:defRPr b="0" i="0" sz="1800">
                <a:solidFill>
                  <a:srgbClr val="FFFFFF"/>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rgbClr val="FFFFFF"/>
              </a:buClr>
              <a:buSzPts val="1800"/>
              <a:buChar char="•"/>
              <a:defRPr b="0" i="0" sz="1800">
                <a:solidFill>
                  <a:srgbClr val="FFFFFF"/>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rgbClr val="FFFFFF"/>
              </a:buClr>
              <a:buSzPts val="1800"/>
              <a:buChar char="–"/>
              <a:defRPr b="0" i="0" sz="1800">
                <a:solidFill>
                  <a:srgbClr val="FFFFFF"/>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rgbClr val="FFFFFF"/>
              </a:buClr>
              <a:buSzPts val="1800"/>
              <a:buChar char="–"/>
              <a:defRPr b="0" i="0" sz="1800">
                <a:solidFill>
                  <a:srgbClr val="FFFFFF"/>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rgbClr val="FFFFFF"/>
              </a:buClr>
              <a:buSzPts val="1800"/>
              <a:buChar char="–"/>
              <a:defRPr sz="1800">
                <a:solidFill>
                  <a:srgbClr val="FFFFFF"/>
                </a:solidFill>
              </a:defRPr>
            </a:lvl6pPr>
            <a:lvl7pPr indent="-342900" lvl="6" marL="3200400" rtl="0" algn="l">
              <a:lnSpc>
                <a:spcPct val="100000"/>
              </a:lnSpc>
              <a:spcBef>
                <a:spcPts val="600"/>
              </a:spcBef>
              <a:spcAft>
                <a:spcPts val="0"/>
              </a:spcAft>
              <a:buClr>
                <a:srgbClr val="FFFFFF"/>
              </a:buClr>
              <a:buSzPts val="1800"/>
              <a:buChar char="–"/>
              <a:defRPr sz="1800">
                <a:solidFill>
                  <a:srgbClr val="FFFFFF"/>
                </a:solidFill>
              </a:defRPr>
            </a:lvl7pPr>
            <a:lvl8pPr indent="-342900" lvl="7" marL="3657600" rtl="0" algn="l">
              <a:lnSpc>
                <a:spcPct val="100000"/>
              </a:lnSpc>
              <a:spcBef>
                <a:spcPts val="600"/>
              </a:spcBef>
              <a:spcAft>
                <a:spcPts val="0"/>
              </a:spcAft>
              <a:buClr>
                <a:srgbClr val="FFFFFF"/>
              </a:buClr>
              <a:buSzPts val="1800"/>
              <a:buChar char="–"/>
              <a:defRPr sz="1800">
                <a:solidFill>
                  <a:srgbClr val="FFFFFF"/>
                </a:solidFill>
              </a:defRPr>
            </a:lvl8pPr>
            <a:lvl9pPr indent="-342900" lvl="8" marL="4114800" rtl="0" algn="l">
              <a:lnSpc>
                <a:spcPct val="100000"/>
              </a:lnSpc>
              <a:spcBef>
                <a:spcPts val="600"/>
              </a:spcBef>
              <a:spcAft>
                <a:spcPts val="0"/>
              </a:spcAft>
              <a:buClr>
                <a:srgbClr val="FFFFFF"/>
              </a:buClr>
              <a:buSzPts val="1800"/>
              <a:buChar char="–"/>
              <a:defRPr sz="1800">
                <a:solidFill>
                  <a:srgbClr val="FFFFFF"/>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86" name="Shape 786"/>
        <p:cNvGrpSpPr/>
        <p:nvPr/>
      </p:nvGrpSpPr>
      <p:grpSpPr>
        <a:xfrm>
          <a:off x="0" y="0"/>
          <a:ext cx="0" cy="0"/>
          <a:chOff x="0" y="0"/>
          <a:chExt cx="0" cy="0"/>
        </a:xfrm>
      </p:grpSpPr>
      <p:sp>
        <p:nvSpPr>
          <p:cNvPr id="787" name="Google Shape;787;p133"/>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88" name="Google Shape;788;p133"/>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Verizon NHG DS"/>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789" name="Google Shape;789;p13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790" name="Google Shape;790;p13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791" name="Shape 791"/>
        <p:cNvGrpSpPr/>
        <p:nvPr/>
      </p:nvGrpSpPr>
      <p:grpSpPr>
        <a:xfrm>
          <a:off x="0" y="0"/>
          <a:ext cx="0" cy="0"/>
          <a:chOff x="0" y="0"/>
          <a:chExt cx="0" cy="0"/>
        </a:xfrm>
      </p:grpSpPr>
      <p:sp>
        <p:nvSpPr>
          <p:cNvPr id="792" name="Google Shape;792;p13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793" name="Google Shape;793;p13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94" name="Google Shape;794;p134"/>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795" name="Google Shape;795;p134"/>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796" name="Google Shape;796;p134"/>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797" name="Google Shape;797;p134"/>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798" name="Google Shape;798;p134"/>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799" name="Google Shape;799;p134"/>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00" name="Google Shape;800;p13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01" name="Google Shape;801;p134"/>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802" name="Google Shape;802;p134"/>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Lined Header and Text Box">
  <p:cSld name="Two-Lined Header and Text Box">
    <p:spTree>
      <p:nvGrpSpPr>
        <p:cNvPr id="55" name="Shape 55"/>
        <p:cNvGrpSpPr/>
        <p:nvPr/>
      </p:nvGrpSpPr>
      <p:grpSpPr>
        <a:xfrm>
          <a:off x="0" y="0"/>
          <a:ext cx="0" cy="0"/>
          <a:chOff x="0" y="0"/>
          <a:chExt cx="0" cy="0"/>
        </a:xfrm>
      </p:grpSpPr>
      <p:sp>
        <p:nvSpPr>
          <p:cNvPr id="56" name="Google Shape;56;p14"/>
          <p:cNvSpPr txBox="1"/>
          <p:nvPr>
            <p:ph type="title"/>
          </p:nvPr>
        </p:nvSpPr>
        <p:spPr>
          <a:xfrm>
            <a:off x="342900" y="456014"/>
            <a:ext cx="3086100" cy="2238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rgbClr val="3F3F3F"/>
              </a:buClr>
              <a:buSzPts val="2400"/>
              <a:buFont typeface="Arial"/>
              <a:buNone/>
              <a:defRPr b="1" i="0" sz="2400" u="none" cap="none" strike="noStrike">
                <a:solidFill>
                  <a:srgbClr val="3F3F3F"/>
                </a:solidFill>
                <a:latin typeface="Arial"/>
                <a:ea typeface="Arial"/>
                <a:cs typeface="Arial"/>
                <a:sym typeface="Arial"/>
              </a:defRPr>
            </a:lvl1pPr>
            <a:lvl2pPr lvl="1" rtl="0">
              <a:spcBef>
                <a:spcPts val="0"/>
              </a:spcBef>
              <a:spcAft>
                <a:spcPts val="0"/>
              </a:spcAft>
              <a:buSzPts val="2800"/>
              <a:buNone/>
              <a:defRPr sz="1800"/>
            </a:lvl2pPr>
            <a:lvl3pPr lvl="2" rtl="0">
              <a:spcBef>
                <a:spcPts val="0"/>
              </a:spcBef>
              <a:spcAft>
                <a:spcPts val="0"/>
              </a:spcAft>
              <a:buSzPts val="2800"/>
              <a:buNone/>
              <a:defRPr sz="1800"/>
            </a:lvl3pPr>
            <a:lvl4pPr lvl="3" rtl="0">
              <a:spcBef>
                <a:spcPts val="0"/>
              </a:spcBef>
              <a:spcAft>
                <a:spcPts val="0"/>
              </a:spcAft>
              <a:buSzPts val="2800"/>
              <a:buNone/>
              <a:defRPr sz="1800"/>
            </a:lvl4pPr>
            <a:lvl5pPr lvl="4" rtl="0">
              <a:spcBef>
                <a:spcPts val="0"/>
              </a:spcBef>
              <a:spcAft>
                <a:spcPts val="0"/>
              </a:spcAft>
              <a:buSzPts val="2800"/>
              <a:buNone/>
              <a:defRPr sz="1800"/>
            </a:lvl5pPr>
            <a:lvl6pPr lvl="5" rtl="0">
              <a:spcBef>
                <a:spcPts val="0"/>
              </a:spcBef>
              <a:spcAft>
                <a:spcPts val="0"/>
              </a:spcAft>
              <a:buSzPts val="2800"/>
              <a:buNone/>
              <a:defRPr sz="1800"/>
            </a:lvl6pPr>
            <a:lvl7pPr lvl="6" rtl="0">
              <a:spcBef>
                <a:spcPts val="0"/>
              </a:spcBef>
              <a:spcAft>
                <a:spcPts val="0"/>
              </a:spcAft>
              <a:buSzPts val="2800"/>
              <a:buNone/>
              <a:defRPr sz="1800"/>
            </a:lvl7pPr>
            <a:lvl8pPr lvl="7" rtl="0">
              <a:spcBef>
                <a:spcPts val="0"/>
              </a:spcBef>
              <a:spcAft>
                <a:spcPts val="0"/>
              </a:spcAft>
              <a:buSzPts val="2800"/>
              <a:buNone/>
              <a:defRPr sz="1800"/>
            </a:lvl8pPr>
            <a:lvl9pPr lvl="8" rtl="0">
              <a:spcBef>
                <a:spcPts val="0"/>
              </a:spcBef>
              <a:spcAft>
                <a:spcPts val="0"/>
              </a:spcAft>
              <a:buSzPts val="2800"/>
              <a:buNone/>
              <a:defRPr sz="1800"/>
            </a:lvl9pPr>
          </a:lstStyle>
          <a:p/>
        </p:txBody>
      </p:sp>
      <p:sp>
        <p:nvSpPr>
          <p:cNvPr id="57" name="Google Shape;57;p14"/>
          <p:cNvSpPr txBox="1"/>
          <p:nvPr>
            <p:ph idx="1" type="body"/>
          </p:nvPr>
        </p:nvSpPr>
        <p:spPr>
          <a:xfrm>
            <a:off x="342900" y="983581"/>
            <a:ext cx="8458200" cy="3771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125"/>
              <a:buFont typeface="Arial"/>
              <a:buNone/>
              <a:defRPr b="0" i="0" sz="1125" u="none" cap="none" strike="noStrike">
                <a:solidFill>
                  <a:schemeClr val="dk1"/>
                </a:solidFill>
                <a:latin typeface="Arial"/>
                <a:ea typeface="Arial"/>
                <a:cs typeface="Arial"/>
                <a:sym typeface="Arial"/>
              </a:defRPr>
            </a:lvl2pPr>
            <a:lvl3pPr indent="-304800" lvl="2" marL="1371600" marR="0" rtl="0" algn="l">
              <a:lnSpc>
                <a:spcPct val="100000"/>
              </a:lnSpc>
              <a:spcBef>
                <a:spcPts val="16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16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16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58" name="Google Shape;58;p14"/>
          <p:cNvSpPr txBox="1"/>
          <p:nvPr>
            <p:ph idx="12" type="sldNum"/>
          </p:nvPr>
        </p:nvSpPr>
        <p:spPr>
          <a:xfrm>
            <a:off x="8303078" y="4742036"/>
            <a:ext cx="571500" cy="2739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0" i="1" sz="1050">
                <a:solidFill>
                  <a:srgbClr val="3F3F3F"/>
                </a:solidFill>
                <a:latin typeface="Arial"/>
                <a:ea typeface="Arial"/>
                <a:cs typeface="Arial"/>
                <a:sym typeface="Arial"/>
              </a:defRPr>
            </a:lvl1pPr>
            <a:lvl2pPr indent="0" lvl="1" marL="0" marR="0" rtl="0" algn="r">
              <a:spcBef>
                <a:spcPts val="0"/>
              </a:spcBef>
              <a:buNone/>
              <a:defRPr b="0" i="1" sz="1050">
                <a:solidFill>
                  <a:srgbClr val="3F3F3F"/>
                </a:solidFill>
                <a:latin typeface="Arial"/>
                <a:ea typeface="Arial"/>
                <a:cs typeface="Arial"/>
                <a:sym typeface="Arial"/>
              </a:defRPr>
            </a:lvl2pPr>
            <a:lvl3pPr indent="0" lvl="2" marL="0" marR="0" rtl="0" algn="r">
              <a:spcBef>
                <a:spcPts val="0"/>
              </a:spcBef>
              <a:buNone/>
              <a:defRPr b="0" i="1" sz="1050">
                <a:solidFill>
                  <a:srgbClr val="3F3F3F"/>
                </a:solidFill>
                <a:latin typeface="Arial"/>
                <a:ea typeface="Arial"/>
                <a:cs typeface="Arial"/>
                <a:sym typeface="Arial"/>
              </a:defRPr>
            </a:lvl3pPr>
            <a:lvl4pPr indent="0" lvl="3" marL="0" marR="0" rtl="0" algn="r">
              <a:spcBef>
                <a:spcPts val="0"/>
              </a:spcBef>
              <a:buNone/>
              <a:defRPr b="0" i="1" sz="1050">
                <a:solidFill>
                  <a:srgbClr val="3F3F3F"/>
                </a:solidFill>
                <a:latin typeface="Arial"/>
                <a:ea typeface="Arial"/>
                <a:cs typeface="Arial"/>
                <a:sym typeface="Arial"/>
              </a:defRPr>
            </a:lvl4pPr>
            <a:lvl5pPr indent="0" lvl="4" marL="0" marR="0" rtl="0" algn="r">
              <a:spcBef>
                <a:spcPts val="0"/>
              </a:spcBef>
              <a:buNone/>
              <a:defRPr b="0" i="1" sz="1050">
                <a:solidFill>
                  <a:srgbClr val="3F3F3F"/>
                </a:solidFill>
                <a:latin typeface="Arial"/>
                <a:ea typeface="Arial"/>
                <a:cs typeface="Arial"/>
                <a:sym typeface="Arial"/>
              </a:defRPr>
            </a:lvl5pPr>
            <a:lvl6pPr indent="0" lvl="5" marL="0" marR="0" rtl="0" algn="r">
              <a:spcBef>
                <a:spcPts val="0"/>
              </a:spcBef>
              <a:buNone/>
              <a:defRPr b="0" i="1" sz="1050">
                <a:solidFill>
                  <a:srgbClr val="3F3F3F"/>
                </a:solidFill>
                <a:latin typeface="Arial"/>
                <a:ea typeface="Arial"/>
                <a:cs typeface="Arial"/>
                <a:sym typeface="Arial"/>
              </a:defRPr>
            </a:lvl6pPr>
            <a:lvl7pPr indent="0" lvl="6" marL="0" marR="0" rtl="0" algn="r">
              <a:spcBef>
                <a:spcPts val="0"/>
              </a:spcBef>
              <a:buNone/>
              <a:defRPr b="0" i="1" sz="1050">
                <a:solidFill>
                  <a:srgbClr val="3F3F3F"/>
                </a:solidFill>
                <a:latin typeface="Arial"/>
                <a:ea typeface="Arial"/>
                <a:cs typeface="Arial"/>
                <a:sym typeface="Arial"/>
              </a:defRPr>
            </a:lvl7pPr>
            <a:lvl8pPr indent="0" lvl="7" marL="0" marR="0" rtl="0" algn="r">
              <a:spcBef>
                <a:spcPts val="0"/>
              </a:spcBef>
              <a:buNone/>
              <a:defRPr b="0" i="1" sz="1050">
                <a:solidFill>
                  <a:srgbClr val="3F3F3F"/>
                </a:solidFill>
                <a:latin typeface="Arial"/>
                <a:ea typeface="Arial"/>
                <a:cs typeface="Arial"/>
                <a:sym typeface="Arial"/>
              </a:defRPr>
            </a:lvl8pPr>
            <a:lvl9pPr indent="0" lvl="8" marL="0" marR="0" rtl="0" algn="r">
              <a:spcBef>
                <a:spcPts val="0"/>
              </a:spcBef>
              <a:buNone/>
              <a:defRPr b="0" i="1" sz="1050">
                <a:solidFill>
                  <a:srgbClr val="3F3F3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803" name="Shape 803"/>
        <p:cNvGrpSpPr/>
        <p:nvPr/>
      </p:nvGrpSpPr>
      <p:grpSpPr>
        <a:xfrm>
          <a:off x="0" y="0"/>
          <a:ext cx="0" cy="0"/>
          <a:chOff x="0" y="0"/>
          <a:chExt cx="0" cy="0"/>
        </a:xfrm>
      </p:grpSpPr>
      <p:sp>
        <p:nvSpPr>
          <p:cNvPr id="804" name="Google Shape;804;p135"/>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05" name="Google Shape;805;p13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806" name="Google Shape;806;p135"/>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807" name="Google Shape;807;p13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08" name="Google Shape;808;p135"/>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809" name="Shape 809"/>
        <p:cNvGrpSpPr/>
        <p:nvPr/>
      </p:nvGrpSpPr>
      <p:grpSpPr>
        <a:xfrm>
          <a:off x="0" y="0"/>
          <a:ext cx="0" cy="0"/>
          <a:chOff x="0" y="0"/>
          <a:chExt cx="0" cy="0"/>
        </a:xfrm>
      </p:grpSpPr>
      <p:sp>
        <p:nvSpPr>
          <p:cNvPr id="810" name="Google Shape;810;p136"/>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2400"/>
              <a:buFont typeface="Verizon NHG D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1" name="Google Shape;811;p136"/>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04800" lvl="2" marL="1371600" rtl="0" algn="l">
              <a:lnSpc>
                <a:spcPct val="100000"/>
              </a:lnSpc>
              <a:spcBef>
                <a:spcPts val="600"/>
              </a:spcBef>
              <a:spcAft>
                <a:spcPts val="0"/>
              </a:spcAft>
              <a:buClr>
                <a:schemeClr val="lt1"/>
              </a:buClr>
              <a:buSzPts val="120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cxnSp>
        <p:nvCxnSpPr>
          <p:cNvPr id="812" name="Google Shape;812;p136"/>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813" name="Google Shape;813;p13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814" name="Google Shape;814;p136"/>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815" name="Google Shape;815;p136"/>
          <p:cNvPicPr preferRelativeResize="0"/>
          <p:nvPr/>
        </p:nvPicPr>
        <p:blipFill>
          <a:blip r:embed="rId2">
            <a:alphaModFix/>
          </a:blip>
          <a:stretch>
            <a:fillRect/>
          </a:stretch>
        </p:blipFill>
        <p:spPr>
          <a:xfrm>
            <a:off x="455092" y="4524097"/>
            <a:ext cx="869976" cy="381327"/>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Reverse">
  <p:cSld name="Reverse Statement">
    <p:bg>
      <p:bgPr>
        <a:solidFill>
          <a:schemeClr val="dk1"/>
        </a:solidFill>
      </p:bgPr>
    </p:bg>
    <p:spTree>
      <p:nvGrpSpPr>
        <p:cNvPr id="816" name="Shape 816"/>
        <p:cNvGrpSpPr/>
        <p:nvPr/>
      </p:nvGrpSpPr>
      <p:grpSpPr>
        <a:xfrm>
          <a:off x="0" y="0"/>
          <a:ext cx="0" cy="0"/>
          <a:chOff x="0" y="0"/>
          <a:chExt cx="0" cy="0"/>
        </a:xfrm>
      </p:grpSpPr>
      <p:sp>
        <p:nvSpPr>
          <p:cNvPr id="817" name="Google Shape;817;p137"/>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8" name="Google Shape;818;p13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819" name="Google Shape;819;p137"/>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820" name="Google Shape;820;p137"/>
          <p:cNvPicPr preferRelativeResize="0"/>
          <p:nvPr/>
        </p:nvPicPr>
        <p:blipFill>
          <a:blip r:embed="rId2">
            <a:alphaModFix/>
          </a:blip>
          <a:stretch>
            <a:fillRect/>
          </a:stretch>
        </p:blipFill>
        <p:spPr>
          <a:xfrm>
            <a:off x="455092" y="4524097"/>
            <a:ext cx="869976" cy="381327"/>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821" name="Shape 821"/>
        <p:cNvGrpSpPr/>
        <p:nvPr/>
      </p:nvGrpSpPr>
      <p:grpSpPr>
        <a:xfrm>
          <a:off x="0" y="0"/>
          <a:ext cx="0" cy="0"/>
          <a:chOff x="0" y="0"/>
          <a:chExt cx="0" cy="0"/>
        </a:xfrm>
      </p:grpSpPr>
      <p:sp>
        <p:nvSpPr>
          <p:cNvPr id="822" name="Google Shape;822;p138"/>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b="1" sz="400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cxnSp>
        <p:nvCxnSpPr>
          <p:cNvPr id="823" name="Google Shape;823;p13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24" name="Google Shape;824;p138"/>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825" name="Google Shape;825;p138"/>
          <p:cNvSpPr txBox="1"/>
          <p:nvPr>
            <p:ph idx="1" type="body"/>
          </p:nvPr>
        </p:nvSpPr>
        <p:spPr>
          <a:xfrm>
            <a:off x="457200" y="2348938"/>
            <a:ext cx="7086600" cy="19923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rgbClr val="000000"/>
              </a:buClr>
              <a:buSzPts val="1800"/>
              <a:buFont typeface="Verizon NHG TX"/>
              <a:buNone/>
              <a:defRPr b="0" i="0" sz="1800">
                <a:solidFill>
                  <a:srgbClr val="000000"/>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rgbClr val="000000"/>
              </a:buClr>
              <a:buSzPts val="1800"/>
              <a:buFont typeface="Verizon NHG TX"/>
              <a:buNone/>
              <a:defRPr b="0" i="0" sz="1800">
                <a:solidFill>
                  <a:srgbClr val="000000"/>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rgbClr val="000000"/>
              </a:buClr>
              <a:buSzPts val="1800"/>
              <a:buChar char="•"/>
              <a:defRPr b="0" i="0" sz="1800">
                <a:solidFill>
                  <a:srgbClr val="000000"/>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rgbClr val="000000"/>
              </a:buClr>
              <a:buSzPts val="1800"/>
              <a:buChar char="–"/>
              <a:defRPr b="0" i="0" sz="1800">
                <a:solidFill>
                  <a:srgbClr val="000000"/>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rgbClr val="000000"/>
              </a:buClr>
              <a:buSzPts val="1800"/>
              <a:buChar char="–"/>
              <a:defRPr b="0" i="0" sz="1800">
                <a:solidFill>
                  <a:srgbClr val="000000"/>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rgbClr val="000000"/>
              </a:buClr>
              <a:buSzPts val="1800"/>
              <a:buChar char="–"/>
              <a:defRPr sz="1800">
                <a:solidFill>
                  <a:srgbClr val="000000"/>
                </a:solidFill>
              </a:defRPr>
            </a:lvl6pPr>
            <a:lvl7pPr indent="-342900" lvl="6" marL="3200400" rtl="0" algn="l">
              <a:lnSpc>
                <a:spcPct val="100000"/>
              </a:lnSpc>
              <a:spcBef>
                <a:spcPts val="600"/>
              </a:spcBef>
              <a:spcAft>
                <a:spcPts val="0"/>
              </a:spcAft>
              <a:buClr>
                <a:srgbClr val="000000"/>
              </a:buClr>
              <a:buSzPts val="1800"/>
              <a:buChar char="–"/>
              <a:defRPr sz="1800">
                <a:solidFill>
                  <a:srgbClr val="000000"/>
                </a:solidFill>
              </a:defRPr>
            </a:lvl7pPr>
            <a:lvl8pPr indent="-342900" lvl="7" marL="3657600" rtl="0" algn="l">
              <a:lnSpc>
                <a:spcPct val="100000"/>
              </a:lnSpc>
              <a:spcBef>
                <a:spcPts val="600"/>
              </a:spcBef>
              <a:spcAft>
                <a:spcPts val="0"/>
              </a:spcAft>
              <a:buClr>
                <a:srgbClr val="000000"/>
              </a:buClr>
              <a:buSzPts val="1800"/>
              <a:buChar char="–"/>
              <a:defRPr sz="1800">
                <a:solidFill>
                  <a:srgbClr val="000000"/>
                </a:solidFill>
              </a:defRPr>
            </a:lvl8pPr>
            <a:lvl9pPr indent="-342900" lvl="8" marL="4114800" rtl="0" algn="l">
              <a:lnSpc>
                <a:spcPct val="100000"/>
              </a:lnSpc>
              <a:spcBef>
                <a:spcPts val="600"/>
              </a:spcBef>
              <a:spcAft>
                <a:spcPts val="0"/>
              </a:spcAft>
              <a:buClr>
                <a:srgbClr val="000000"/>
              </a:buClr>
              <a:buSzPts val="1800"/>
              <a:buChar char="–"/>
              <a:defRPr sz="1800">
                <a:solidFill>
                  <a:srgbClr val="000000"/>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826" name="Shape 826"/>
        <p:cNvGrpSpPr/>
        <p:nvPr/>
      </p:nvGrpSpPr>
      <p:grpSpPr>
        <a:xfrm>
          <a:off x="0" y="0"/>
          <a:ext cx="0" cy="0"/>
          <a:chOff x="0" y="0"/>
          <a:chExt cx="0" cy="0"/>
        </a:xfrm>
      </p:grpSpPr>
      <p:sp>
        <p:nvSpPr>
          <p:cNvPr id="827" name="Google Shape;827;p139"/>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28" name="Google Shape;828;p13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829" name="Shape 829"/>
        <p:cNvGrpSpPr/>
        <p:nvPr/>
      </p:nvGrpSpPr>
      <p:grpSpPr>
        <a:xfrm>
          <a:off x="0" y="0"/>
          <a:ext cx="0" cy="0"/>
          <a:chOff x="0" y="0"/>
          <a:chExt cx="0" cy="0"/>
        </a:xfrm>
      </p:grpSpPr>
      <p:sp>
        <p:nvSpPr>
          <p:cNvPr id="830" name="Google Shape;830;p140"/>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Verizon NHG TX"/>
              <a:buNone/>
              <a:defRPr b="1" i="0" sz="1200" u="none" cap="none" strike="noStrike">
                <a:solidFill>
                  <a:schemeClr val="lt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31" name="Google Shape;831;p140"/>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2" name="Google Shape;832;p14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833" name="Google Shape;833;p140"/>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834" name="Google Shape;834;p140"/>
          <p:cNvPicPr preferRelativeResize="0"/>
          <p:nvPr/>
        </p:nvPicPr>
        <p:blipFill>
          <a:blip r:embed="rId2">
            <a:alphaModFix/>
          </a:blip>
          <a:stretch>
            <a:fillRect/>
          </a:stretch>
        </p:blipFill>
        <p:spPr>
          <a:xfrm>
            <a:off x="455092" y="4524097"/>
            <a:ext cx="869976" cy="381327"/>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835" name="Shape 835"/>
        <p:cNvGrpSpPr/>
        <p:nvPr/>
      </p:nvGrpSpPr>
      <p:grpSpPr>
        <a:xfrm>
          <a:off x="0" y="0"/>
          <a:ext cx="0" cy="0"/>
          <a:chOff x="0" y="0"/>
          <a:chExt cx="0" cy="0"/>
        </a:xfrm>
      </p:grpSpPr>
      <p:sp>
        <p:nvSpPr>
          <p:cNvPr id="836" name="Google Shape;836;p141"/>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37" name="Google Shape;837;p141"/>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38" name="Google Shape;838;p14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839" name="Google Shape;839;p141"/>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dk1"/>
              </a:solidFill>
              <a:latin typeface="Verizon NHG DS"/>
              <a:ea typeface="Verizon NHG DS"/>
              <a:cs typeface="Verizon NHG DS"/>
              <a:sym typeface="Verizon NHG DS"/>
            </a:endParaRPr>
          </a:p>
        </p:txBody>
      </p:sp>
      <p:pic>
        <p:nvPicPr>
          <p:cNvPr id="840" name="Google Shape;840;p141"/>
          <p:cNvPicPr preferRelativeResize="0"/>
          <p:nvPr/>
        </p:nvPicPr>
        <p:blipFill>
          <a:blip r:embed="rId2">
            <a:alphaModFix/>
          </a:blip>
          <a:stretch>
            <a:fillRect/>
          </a:stretch>
        </p:blipFill>
        <p:spPr>
          <a:xfrm>
            <a:off x="456049" y="4524645"/>
            <a:ext cx="865725" cy="379450"/>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841" name="Shape 841"/>
        <p:cNvGrpSpPr/>
        <p:nvPr/>
      </p:nvGrpSpPr>
      <p:grpSpPr>
        <a:xfrm>
          <a:off x="0" y="0"/>
          <a:ext cx="0" cy="0"/>
          <a:chOff x="0" y="0"/>
          <a:chExt cx="0" cy="0"/>
        </a:xfrm>
      </p:grpSpPr>
      <p:sp>
        <p:nvSpPr>
          <p:cNvPr id="842" name="Google Shape;842;p14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843" name="Google Shape;843;p14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44" name="Google Shape;844;p142"/>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845" name="Google Shape;845;p142"/>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846" name="Google Shape;846;p142"/>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847" name="Google Shape;847;p142"/>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48" name="Google Shape;848;p142"/>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49" name="Google Shape;849;p142"/>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50" name="Google Shape;850;p14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851" name="Shape 851"/>
        <p:cNvGrpSpPr/>
        <p:nvPr/>
      </p:nvGrpSpPr>
      <p:grpSpPr>
        <a:xfrm>
          <a:off x="0" y="0"/>
          <a:ext cx="0" cy="0"/>
          <a:chOff x="0" y="0"/>
          <a:chExt cx="0" cy="0"/>
        </a:xfrm>
      </p:grpSpPr>
      <p:sp>
        <p:nvSpPr>
          <p:cNvPr id="852" name="Google Shape;852;p143"/>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853" name="Google Shape;853;p143"/>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854" name="Shape 854"/>
        <p:cNvGrpSpPr/>
        <p:nvPr/>
      </p:nvGrpSpPr>
      <p:grpSpPr>
        <a:xfrm>
          <a:off x="0" y="0"/>
          <a:ext cx="0" cy="0"/>
          <a:chOff x="0" y="0"/>
          <a:chExt cx="0" cy="0"/>
        </a:xfrm>
      </p:grpSpPr>
      <p:sp>
        <p:nvSpPr>
          <p:cNvPr id="855" name="Google Shape;855;p144"/>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56" name="Google Shape;856;p14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857" name="Google Shape;857;p144"/>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858" name="Google Shape;858;p14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59" name="Google Shape;859;p14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59" name="Shape 59"/>
        <p:cNvGrpSpPr/>
        <p:nvPr/>
      </p:nvGrpSpPr>
      <p:grpSpPr>
        <a:xfrm>
          <a:off x="0" y="0"/>
          <a:ext cx="0" cy="0"/>
          <a:chOff x="0" y="0"/>
          <a:chExt cx="0" cy="0"/>
        </a:xfrm>
      </p:grpSpPr>
      <p:sp>
        <p:nvSpPr>
          <p:cNvPr id="60" name="Google Shape;60;p15"/>
          <p:cNvSpPr txBox="1"/>
          <p:nvPr>
            <p:ph idx="12" type="sldNum"/>
          </p:nvPr>
        </p:nvSpPr>
        <p:spPr>
          <a:xfrm rot="-5400000">
            <a:off x="8786870" y="4699862"/>
            <a:ext cx="434700" cy="409500"/>
          </a:xfrm>
          <a:prstGeom prst="rect">
            <a:avLst/>
          </a:prstGeom>
          <a:noFill/>
          <a:ln>
            <a:noFill/>
          </a:ln>
        </p:spPr>
        <p:txBody>
          <a:bodyPr anchorCtr="0" anchor="t" bIns="19050" lIns="19050" spcFirstLastPara="1" rIns="19050" wrap="square" tIns="19050">
            <a:noAutofit/>
          </a:bodyPr>
          <a:lstStyle>
            <a:lvl1pPr indent="0" lvl="0"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1pPr>
            <a:lvl2pPr indent="0" lvl="1"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2pPr>
            <a:lvl3pPr indent="0" lvl="2"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3pPr>
            <a:lvl4pPr indent="0" lvl="3"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4pPr>
            <a:lvl5pPr indent="0" lvl="4"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5pPr>
            <a:lvl6pPr indent="0" lvl="5"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6pPr>
            <a:lvl7pPr indent="0" lvl="6"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7pPr>
            <a:lvl8pPr indent="0" lvl="7"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8pPr>
            <a:lvl9pPr indent="0" lvl="8"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pic>
        <p:nvPicPr>
          <p:cNvPr descr="RYOT_studio_wordmark_BLACK.jpg" id="61" name="Google Shape;61;p15"/>
          <p:cNvPicPr preferRelativeResize="0"/>
          <p:nvPr/>
        </p:nvPicPr>
        <p:blipFill rotWithShape="1">
          <a:blip r:embed="rId2">
            <a:alphaModFix/>
          </a:blip>
          <a:srcRect b="0" l="0" r="0" t="0"/>
          <a:stretch/>
        </p:blipFill>
        <p:spPr>
          <a:xfrm>
            <a:off x="82683" y="5337841"/>
            <a:ext cx="1257183" cy="131070"/>
          </a:xfrm>
          <a:prstGeom prst="rect">
            <a:avLst/>
          </a:prstGeom>
          <a:noFill/>
          <a:ln>
            <a:noFill/>
          </a:ln>
        </p:spPr>
      </p:pic>
      <p:pic>
        <p:nvPicPr>
          <p:cNvPr descr="Screen Shot 2018-03-05 at 9.14.21 PM.png" id="62" name="Google Shape;62;p15"/>
          <p:cNvPicPr preferRelativeResize="0"/>
          <p:nvPr/>
        </p:nvPicPr>
        <p:blipFill rotWithShape="1">
          <a:blip r:embed="rId3">
            <a:alphaModFix/>
          </a:blip>
          <a:srcRect b="0" l="0" r="0" t="0"/>
          <a:stretch/>
        </p:blipFill>
        <p:spPr>
          <a:xfrm>
            <a:off x="35281" y="38426"/>
            <a:ext cx="762000" cy="247651"/>
          </a:xfrm>
          <a:prstGeom prst="rect">
            <a:avLst/>
          </a:prstGeom>
          <a:noFill/>
          <a:ln>
            <a:noFill/>
          </a:ln>
        </p:spPr>
      </p:pic>
      <p:pic>
        <p:nvPicPr>
          <p:cNvPr descr="Screen Shot 2018-03-05 at 9.14.16 PM.png" id="63" name="Google Shape;63;p15"/>
          <p:cNvPicPr preferRelativeResize="0"/>
          <p:nvPr/>
        </p:nvPicPr>
        <p:blipFill rotWithShape="1">
          <a:blip r:embed="rId4">
            <a:alphaModFix/>
          </a:blip>
          <a:srcRect b="0" l="0" r="0" t="0"/>
          <a:stretch/>
        </p:blipFill>
        <p:spPr>
          <a:xfrm>
            <a:off x="8259193" y="38426"/>
            <a:ext cx="928688" cy="200025"/>
          </a:xfrm>
          <a:prstGeom prst="rect">
            <a:avLst/>
          </a:prstGeom>
          <a:noFill/>
          <a:ln>
            <a:noFill/>
          </a:ln>
        </p:spPr>
      </p:pic>
      <p:pic>
        <p:nvPicPr>
          <p:cNvPr descr="RYOT_studio_logo_BLACK.png" id="64" name="Google Shape;64;p15"/>
          <p:cNvPicPr preferRelativeResize="0"/>
          <p:nvPr/>
        </p:nvPicPr>
        <p:blipFill rotWithShape="1">
          <a:blip r:embed="rId5">
            <a:alphaModFix/>
          </a:blip>
          <a:srcRect b="20051" l="0" r="0" t="0"/>
          <a:stretch/>
        </p:blipFill>
        <p:spPr>
          <a:xfrm>
            <a:off x="88710" y="4842950"/>
            <a:ext cx="478909" cy="247605"/>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860" name="Shape 860"/>
        <p:cNvGrpSpPr/>
        <p:nvPr/>
      </p:nvGrpSpPr>
      <p:grpSpPr>
        <a:xfrm>
          <a:off x="0" y="0"/>
          <a:ext cx="0" cy="0"/>
          <a:chOff x="0" y="0"/>
          <a:chExt cx="0" cy="0"/>
        </a:xfrm>
      </p:grpSpPr>
      <p:sp>
        <p:nvSpPr>
          <p:cNvPr id="861" name="Google Shape;861;p145"/>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62" name="Google Shape;862;p14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863" name="Google Shape;863;p14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64" name="Google Shape;864;p145"/>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865" name="Google Shape;865;p14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66" name="Google Shape;866;p145"/>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izon NHG TX"/>
              <a:ea typeface="Verizon NHG TX"/>
              <a:cs typeface="Verizon NHG TX"/>
              <a:sym typeface="Verizon NHG TX"/>
            </a:endParaRPr>
          </a:p>
        </p:txBody>
      </p:sp>
      <p:sp>
        <p:nvSpPr>
          <p:cNvPr id="867" name="Google Shape;867;p14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1_One Statement and Chart">
    <p:spTree>
      <p:nvGrpSpPr>
        <p:cNvPr id="868" name="Shape 868"/>
        <p:cNvGrpSpPr/>
        <p:nvPr/>
      </p:nvGrpSpPr>
      <p:grpSpPr>
        <a:xfrm>
          <a:off x="0" y="0"/>
          <a:ext cx="0" cy="0"/>
          <a:chOff x="0" y="0"/>
          <a:chExt cx="0" cy="0"/>
        </a:xfrm>
      </p:grpSpPr>
      <p:sp>
        <p:nvSpPr>
          <p:cNvPr id="869" name="Google Shape;869;p146"/>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DS"/>
              <a:buNone/>
              <a:defRPr b="0" i="0" sz="1200" u="none" cap="none" strike="noStrike">
                <a:solidFill>
                  <a:schemeClr val="dk1"/>
                </a:solidFill>
                <a:latin typeface="Verizon NHG DS"/>
                <a:ea typeface="Verizon NHG DS"/>
                <a:cs typeface="Verizon NHG DS"/>
                <a:sym typeface="Verizon NHG DS"/>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70" name="Google Shape;870;p146"/>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1pPr>
            <a:lvl2pPr indent="-228600" lvl="1" marL="9144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2pPr>
            <a:lvl3pPr indent="-304800" lvl="2" marL="13716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3pPr>
            <a:lvl4pPr indent="-304800" lvl="3" marL="18288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4pPr>
            <a:lvl5pPr indent="-304800" lvl="4" marL="22860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871" name="Google Shape;871;p14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72" name="Google Shape;872;p146"/>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873" name="Shape 873"/>
        <p:cNvGrpSpPr/>
        <p:nvPr/>
      </p:nvGrpSpPr>
      <p:grpSpPr>
        <a:xfrm>
          <a:off x="0" y="0"/>
          <a:ext cx="0" cy="0"/>
          <a:chOff x="0" y="0"/>
          <a:chExt cx="0" cy="0"/>
        </a:xfrm>
      </p:grpSpPr>
      <p:sp>
        <p:nvSpPr>
          <p:cNvPr id="874" name="Google Shape;874;p14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875" name="Google Shape;875;p147"/>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76" name="Google Shape;876;p147"/>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877" name="Shape 877"/>
        <p:cNvGrpSpPr/>
        <p:nvPr/>
      </p:nvGrpSpPr>
      <p:grpSpPr>
        <a:xfrm>
          <a:off x="0" y="0"/>
          <a:ext cx="0" cy="0"/>
          <a:chOff x="0" y="0"/>
          <a:chExt cx="0" cy="0"/>
        </a:xfrm>
      </p:grpSpPr>
      <p:sp>
        <p:nvSpPr>
          <p:cNvPr id="878" name="Google Shape;878;p14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879" name="Google Shape;879;p14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880" name="Google Shape;880;p14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81" name="Google Shape;881;p148"/>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882" name="Google Shape;882;p148"/>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883" name="Google Shape;883;p14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884" name="Shape 884"/>
        <p:cNvGrpSpPr/>
        <p:nvPr/>
      </p:nvGrpSpPr>
      <p:grpSpPr>
        <a:xfrm>
          <a:off x="0" y="0"/>
          <a:ext cx="0" cy="0"/>
          <a:chOff x="0" y="0"/>
          <a:chExt cx="0" cy="0"/>
        </a:xfrm>
      </p:grpSpPr>
      <p:pic>
        <p:nvPicPr>
          <p:cNvPr id="885" name="Google Shape;885;p149"/>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versed">
  <p:cSld name="1_Thank You">
    <p:spTree>
      <p:nvGrpSpPr>
        <p:cNvPr id="886" name="Shape 886"/>
        <p:cNvGrpSpPr/>
        <p:nvPr/>
      </p:nvGrpSpPr>
      <p:grpSpPr>
        <a:xfrm>
          <a:off x="0" y="0"/>
          <a:ext cx="0" cy="0"/>
          <a:chOff x="0" y="0"/>
          <a:chExt cx="0" cy="0"/>
        </a:xfrm>
      </p:grpSpPr>
      <p:pic>
        <p:nvPicPr>
          <p:cNvPr id="887" name="Google Shape;887;p150"/>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White">
  <p:cSld name="Thank You_1">
    <p:spTree>
      <p:nvGrpSpPr>
        <p:cNvPr id="888" name="Shape 888"/>
        <p:cNvGrpSpPr/>
        <p:nvPr/>
      </p:nvGrpSpPr>
      <p:grpSpPr>
        <a:xfrm>
          <a:off x="0" y="0"/>
          <a:ext cx="0" cy="0"/>
          <a:chOff x="0" y="0"/>
          <a:chExt cx="0" cy="0"/>
        </a:xfrm>
      </p:grpSpPr>
      <p:pic>
        <p:nvPicPr>
          <p:cNvPr id="889" name="Google Shape;889;p151"/>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Black">
  <p:cSld name="1_Thank You_1">
    <p:spTree>
      <p:nvGrpSpPr>
        <p:cNvPr id="890" name="Shape 890"/>
        <p:cNvGrpSpPr/>
        <p:nvPr/>
      </p:nvGrpSpPr>
      <p:grpSpPr>
        <a:xfrm>
          <a:off x="0" y="0"/>
          <a:ext cx="0" cy="0"/>
          <a:chOff x="0" y="0"/>
          <a:chExt cx="0" cy="0"/>
        </a:xfrm>
      </p:grpSpPr>
      <p:pic>
        <p:nvPicPr>
          <p:cNvPr id="891" name="Google Shape;891;p152"/>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spTree>
      <p:nvGrpSpPr>
        <p:cNvPr id="892" name="Shape 892"/>
        <p:cNvGrpSpPr/>
        <p:nvPr/>
      </p:nvGrpSpPr>
      <p:grpSpPr>
        <a:xfrm>
          <a:off x="0" y="0"/>
          <a:ext cx="0" cy="0"/>
          <a:chOff x="0" y="0"/>
          <a:chExt cx="0" cy="0"/>
        </a:xfrm>
      </p:grpSpPr>
      <p:sp>
        <p:nvSpPr>
          <p:cNvPr id="893" name="Google Shape;893;p153"/>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894" name="Google Shape;894;p153"/>
          <p:cNvSpPr txBox="1"/>
          <p:nvPr>
            <p:ph idx="1" type="body"/>
          </p:nvPr>
        </p:nvSpPr>
        <p:spPr>
          <a:xfrm>
            <a:off x="457200" y="1459580"/>
            <a:ext cx="7086600" cy="30174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Arial"/>
              <a:buAutoNum type="arabicPeriod"/>
              <a:defRPr sz="1600"/>
            </a:lvl1pPr>
            <a:lvl2pPr indent="-228600" lvl="1" marL="914400" rtl="0" algn="l">
              <a:lnSpc>
                <a:spcPct val="100000"/>
              </a:lnSpc>
              <a:spcBef>
                <a:spcPts val="900"/>
              </a:spcBef>
              <a:spcAft>
                <a:spcPts val="0"/>
              </a:spcAft>
              <a:buClr>
                <a:schemeClr val="dk1"/>
              </a:buClr>
              <a:buSzPts val="1800"/>
              <a:buFont typeface="Arial"/>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895" name="Google Shape;895;p153"/>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96" name="Google Shape;896;p15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897" name="Google Shape;897;p15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p:cSld name="Thank You 1">
    <p:bg>
      <p:bgPr>
        <a:solidFill>
          <a:srgbClr val="000000"/>
        </a:solidFill>
      </p:bgPr>
    </p:bg>
    <p:spTree>
      <p:nvGrpSpPr>
        <p:cNvPr id="898" name="Shape 898"/>
        <p:cNvGrpSpPr/>
        <p:nvPr/>
      </p:nvGrpSpPr>
      <p:grpSpPr>
        <a:xfrm>
          <a:off x="0" y="0"/>
          <a:ext cx="0" cy="0"/>
          <a:chOff x="0" y="0"/>
          <a:chExt cx="0" cy="0"/>
        </a:xfrm>
      </p:grpSpPr>
      <p:sp>
        <p:nvSpPr>
          <p:cNvPr id="899" name="Google Shape;899;p154"/>
          <p:cNvSpPr txBox="1"/>
          <p:nvPr>
            <p:ph type="ctrTitle"/>
          </p:nvPr>
        </p:nvSpPr>
        <p:spPr>
          <a:xfrm>
            <a:off x="457200" y="745925"/>
            <a:ext cx="7332300" cy="3613200"/>
          </a:xfrm>
          <a:prstGeom prst="rect">
            <a:avLst/>
          </a:prstGeom>
          <a:noFill/>
          <a:ln>
            <a:noFill/>
          </a:ln>
        </p:spPr>
        <p:txBody>
          <a:bodyPr anchorCtr="0" anchor="ctr" bIns="0" lIns="0" spcFirstLastPara="1" rIns="0" wrap="square" tIns="0">
            <a:noAutofit/>
          </a:bodyPr>
          <a:lstStyle>
            <a:lvl1pPr lvl="0" marR="0" rtl="0" algn="l">
              <a:lnSpc>
                <a:spcPct val="80000"/>
              </a:lnSpc>
              <a:spcBef>
                <a:spcPts val="0"/>
              </a:spcBef>
              <a:spcAft>
                <a:spcPts val="0"/>
              </a:spcAft>
              <a:buClr>
                <a:srgbClr val="FFFFFF"/>
              </a:buClr>
              <a:buSzPts val="5800"/>
              <a:buNone/>
              <a:defRPr i="0" sz="5800" u="none" cap="none" strike="noStrike">
                <a:solidFill>
                  <a:srgbClr val="FFFFFF"/>
                </a:solidFill>
              </a:defRPr>
            </a:lvl1pPr>
            <a:lvl2pPr lvl="1" rtl="0"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2pPr>
            <a:lvl3pPr lvl="2" rtl="0"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3pPr>
            <a:lvl4pPr lvl="3" rtl="0"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4pPr>
            <a:lvl5pPr lvl="4" rtl="0"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5pPr>
            <a:lvl6pPr lvl="5" rtl="0"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6pPr>
            <a:lvl7pPr lvl="6" rtl="0"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7pPr>
            <a:lvl8pPr lvl="7" rtl="0"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8pPr>
            <a:lvl9pPr lvl="8" rtl="0"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9pPr>
          </a:lstStyle>
          <a:p/>
        </p:txBody>
      </p:sp>
      <p:pic>
        <p:nvPicPr>
          <p:cNvPr id="900" name="Google Shape;900;p154"/>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p:cSld name="TITLE_1">
    <p:spTree>
      <p:nvGrpSpPr>
        <p:cNvPr id="65" name="Shape 65"/>
        <p:cNvGrpSpPr/>
        <p:nvPr/>
      </p:nvGrpSpPr>
      <p:grpSpPr>
        <a:xfrm>
          <a:off x="0" y="0"/>
          <a:ext cx="0" cy="0"/>
          <a:chOff x="0" y="0"/>
          <a:chExt cx="0" cy="0"/>
        </a:xfrm>
      </p:grpSpPr>
      <p:sp>
        <p:nvSpPr>
          <p:cNvPr id="66" name="Google Shape;66;p16"/>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1pPr>
            <a:lvl2pPr lvl="1"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2pPr>
            <a:lvl3pPr lvl="2"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3pPr>
            <a:lvl4pPr lvl="3"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4pPr>
            <a:lvl5pPr lvl="4"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5pPr>
            <a:lvl6pPr lvl="5"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6pPr>
            <a:lvl7pPr lvl="6"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7pPr>
            <a:lvl8pPr lvl="7"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8pPr>
            <a:lvl9pPr lvl="8" marR="0" rtl="0" algn="ctr">
              <a:lnSpc>
                <a:spcPct val="100000"/>
              </a:lnSpc>
              <a:spcBef>
                <a:spcPts val="0"/>
              </a:spcBef>
              <a:spcAft>
                <a:spcPts val="0"/>
              </a:spcAft>
              <a:buClr>
                <a:srgbClr val="000000"/>
              </a:buClr>
              <a:buSzPts val="4200"/>
              <a:buFont typeface="Helvetica Neue Light"/>
              <a:buNone/>
              <a:defRPr b="0" i="0" sz="4200" u="none" cap="none" strike="noStrike">
                <a:solidFill>
                  <a:srgbClr val="000000"/>
                </a:solidFill>
                <a:latin typeface="Helvetica Neue Light"/>
                <a:ea typeface="Helvetica Neue Light"/>
                <a:cs typeface="Helvetica Neue Light"/>
                <a:sym typeface="Helvetica Neue Light"/>
              </a:defRPr>
            </a:lvl9pPr>
          </a:lstStyle>
          <a:p/>
        </p:txBody>
      </p:sp>
      <p:sp>
        <p:nvSpPr>
          <p:cNvPr id="67" name="Google Shape;67;p16"/>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1700" u="none" cap="none" strike="noStrike">
                <a:solidFill>
                  <a:srgbClr val="000000"/>
                </a:solidFill>
                <a:latin typeface="Helvetica Neue Light"/>
                <a:ea typeface="Helvetica Neue Light"/>
                <a:cs typeface="Helvetica Neue Light"/>
                <a:sym typeface="Helvetica Neue Light"/>
              </a:defRPr>
            </a:lvl5pPr>
            <a:lvl6pPr indent="-323850" lvl="5" marL="27432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6pPr>
            <a:lvl7pPr indent="-323850" lvl="6" marL="32004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7pPr>
            <a:lvl8pPr indent="-323850" lvl="7" marL="36576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8pPr>
            <a:lvl9pPr indent="-323850" lvl="8" marL="4114800" marR="0" rtl="0" algn="l">
              <a:lnSpc>
                <a:spcPct val="100000"/>
              </a:lnSpc>
              <a:spcBef>
                <a:spcPts val="2200"/>
              </a:spcBef>
              <a:spcAft>
                <a:spcPts val="0"/>
              </a:spcAft>
              <a:buClr>
                <a:srgbClr val="000000"/>
              </a:buClr>
              <a:buSzPts val="1500"/>
              <a:buFont typeface="Helvetica Neue Light"/>
              <a:buChar char="•"/>
              <a:defRPr b="0" i="0" sz="2000" u="none" cap="none" strike="noStrike">
                <a:solidFill>
                  <a:srgbClr val="000000"/>
                </a:solidFill>
                <a:latin typeface="Helvetica Neue Light"/>
                <a:ea typeface="Helvetica Neue Light"/>
                <a:cs typeface="Helvetica Neue Light"/>
                <a:sym typeface="Helvetica Neue Light"/>
              </a:defRPr>
            </a:lvl9pPr>
          </a:lstStyle>
          <a:p/>
        </p:txBody>
      </p:sp>
      <p:sp>
        <p:nvSpPr>
          <p:cNvPr id="68" name="Google Shape;68;p1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901" name="Shape 901"/>
        <p:cNvGrpSpPr/>
        <p:nvPr/>
      </p:nvGrpSpPr>
      <p:grpSpPr>
        <a:xfrm>
          <a:off x="0" y="0"/>
          <a:ext cx="0" cy="0"/>
          <a:chOff x="0" y="0"/>
          <a:chExt cx="0" cy="0"/>
        </a:xfrm>
      </p:grpSpPr>
      <p:sp>
        <p:nvSpPr>
          <p:cNvPr id="902" name="Google Shape;902;p155"/>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03" name="Google Shape;903;p155"/>
          <p:cNvSpPr txBox="1"/>
          <p:nvPr>
            <p:ph idx="1" type="body"/>
          </p:nvPr>
        </p:nvSpPr>
        <p:spPr>
          <a:xfrm>
            <a:off x="-1" y="4922607"/>
            <a:ext cx="4503000" cy="220800"/>
          </a:xfrm>
          <a:prstGeom prst="rect">
            <a:avLst/>
          </a:prstGeom>
          <a:noFill/>
          <a:ln>
            <a:noFill/>
          </a:ln>
        </p:spPr>
        <p:txBody>
          <a:bodyPr anchorCtr="0" anchor="b" bIns="45700" lIns="45700" spcFirstLastPara="1" rIns="0" wrap="square" tIns="0">
            <a:noAutofit/>
          </a:bodyPr>
          <a:lstStyle>
            <a:lvl1pPr indent="-228600" lvl="0" marL="457200" rtl="0" algn="l">
              <a:lnSpc>
                <a:spcPct val="100000"/>
              </a:lnSpc>
              <a:spcBef>
                <a:spcPts val="900"/>
              </a:spcBef>
              <a:spcAft>
                <a:spcPts val="0"/>
              </a:spcAft>
              <a:buClr>
                <a:srgbClr val="7F7F7F"/>
              </a:buClr>
              <a:buSzPts val="525"/>
              <a:buFont typeface="Arial"/>
              <a:buNone/>
              <a:defRPr sz="525" cap="none">
                <a:solidFill>
                  <a:srgbClr val="7F7F7F"/>
                </a:solidFill>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rt">
  <p:cSld name="Blank Logo">
    <p:spTree>
      <p:nvGrpSpPr>
        <p:cNvPr id="904" name="Shape 904"/>
        <p:cNvGrpSpPr/>
        <p:nvPr/>
      </p:nvGrpSpPr>
      <p:grpSpPr>
        <a:xfrm>
          <a:off x="0" y="0"/>
          <a:ext cx="0" cy="0"/>
          <a:chOff x="0" y="0"/>
          <a:chExt cx="0" cy="0"/>
        </a:xfrm>
      </p:grpSpPr>
      <p:sp>
        <p:nvSpPr>
          <p:cNvPr id="905" name="Google Shape;905;p156"/>
          <p:cNvSpPr/>
          <p:nvPr/>
        </p:nvSpPr>
        <p:spPr>
          <a:xfrm>
            <a:off x="2604771" y="4699624"/>
            <a:ext cx="4489500" cy="44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 name="Google Shape;906;p156"/>
          <p:cNvSpPr txBox="1"/>
          <p:nvPr>
            <p:ph idx="12" type="sldNum"/>
          </p:nvPr>
        </p:nvSpPr>
        <p:spPr>
          <a:xfrm>
            <a:off x="8372478" y="4700016"/>
            <a:ext cx="3144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bg>
      <p:bgPr>
        <a:solidFill>
          <a:srgbClr val="FFFFFF"/>
        </a:solidFill>
      </p:bgPr>
    </p:bg>
    <p:spTree>
      <p:nvGrpSpPr>
        <p:cNvPr id="907" name="Shape 907"/>
        <p:cNvGrpSpPr/>
        <p:nvPr/>
      </p:nvGrpSpPr>
      <p:grpSpPr>
        <a:xfrm>
          <a:off x="0" y="0"/>
          <a:ext cx="0" cy="0"/>
          <a:chOff x="0" y="0"/>
          <a:chExt cx="0" cy="0"/>
        </a:xfrm>
      </p:grpSpPr>
      <p:sp>
        <p:nvSpPr>
          <p:cNvPr id="908" name="Google Shape;908;p157"/>
          <p:cNvSpPr/>
          <p:nvPr/>
        </p:nvSpPr>
        <p:spPr>
          <a:xfrm>
            <a:off x="0" y="4385075"/>
            <a:ext cx="7062000" cy="758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392">
          <p15:clr>
            <a:srgbClr val="FA7B17"/>
          </p15:clr>
        </p15:guide>
        <p15:guide id="2" orient="horz" pos="548">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Subtitle 1">
  <p:cSld name="TITLE_2">
    <p:spTree>
      <p:nvGrpSpPr>
        <p:cNvPr id="69" name="Shape 69"/>
        <p:cNvGrpSpPr/>
        <p:nvPr/>
      </p:nvGrpSpPr>
      <p:grpSpPr>
        <a:xfrm>
          <a:off x="0" y="0"/>
          <a:ext cx="0" cy="0"/>
          <a:chOff x="0" y="0"/>
          <a:chExt cx="0" cy="0"/>
        </a:xfrm>
      </p:grpSpPr>
      <p:sp>
        <p:nvSpPr>
          <p:cNvPr id="70" name="Google Shape;70;p17"/>
          <p:cNvSpPr txBox="1"/>
          <p:nvPr>
            <p:ph type="title"/>
          </p:nvPr>
        </p:nvSpPr>
        <p:spPr>
          <a:xfrm>
            <a:off x="666750" y="862013"/>
            <a:ext cx="7810500" cy="17430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1pPr>
            <a:lvl2pPr lvl="1"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2pPr>
            <a:lvl3pPr lvl="2"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3pPr>
            <a:lvl4pPr lvl="3"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4pPr>
            <a:lvl5pPr lvl="4"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5pPr>
            <a:lvl6pPr lvl="5"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6pPr>
            <a:lvl7pPr lvl="6"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7pPr>
            <a:lvl8pPr lvl="7"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8pPr>
            <a:lvl9pPr lvl="8" marR="0" rtl="0" algn="ctr">
              <a:lnSpc>
                <a:spcPct val="100000"/>
              </a:lnSpc>
              <a:spcBef>
                <a:spcPts val="0"/>
              </a:spcBef>
              <a:spcAft>
                <a:spcPts val="0"/>
              </a:spcAft>
              <a:buClr>
                <a:srgbClr val="000000"/>
              </a:buClr>
              <a:buSzPts val="4200"/>
              <a:buFont typeface="Helvetica Neue"/>
              <a:buNone/>
              <a:defRPr b="0" i="0" sz="4200" u="none" cap="none" strike="noStrike">
                <a:solidFill>
                  <a:srgbClr val="000000"/>
                </a:solidFill>
                <a:latin typeface="Helvetica Neue"/>
                <a:ea typeface="Helvetica Neue"/>
                <a:cs typeface="Helvetica Neue"/>
                <a:sym typeface="Helvetica Neue"/>
              </a:defRPr>
            </a:lvl9pPr>
          </a:lstStyle>
          <a:p/>
        </p:txBody>
      </p:sp>
      <p:sp>
        <p:nvSpPr>
          <p:cNvPr id="71" name="Google Shape;71;p17"/>
          <p:cNvSpPr txBox="1"/>
          <p:nvPr>
            <p:ph idx="1" type="body"/>
          </p:nvPr>
        </p:nvSpPr>
        <p:spPr>
          <a:xfrm>
            <a:off x="666750" y="2652713"/>
            <a:ext cx="7810500" cy="595500"/>
          </a:xfrm>
          <a:prstGeom prst="rect">
            <a:avLst/>
          </a:prstGeom>
          <a:noFill/>
          <a:ln>
            <a:noFill/>
          </a:ln>
        </p:spPr>
        <p:txBody>
          <a:bodyPr anchorCtr="0" anchor="t" bIns="91425" lIns="91425" spcFirstLastPara="1" rIns="91425" wrap="square" tIns="91425">
            <a:noAutofit/>
          </a:bodyPr>
          <a:lstStyle>
            <a:lvl1pPr indent="-228600" lvl="0" marL="4572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000000"/>
              </a:buClr>
              <a:buSzPts val="2000"/>
              <a:buFont typeface="Helvetica Neue"/>
              <a:buNone/>
              <a:defRPr b="0" i="0" sz="2000" u="none" cap="none" strike="noStrike">
                <a:solidFill>
                  <a:srgbClr val="000000"/>
                </a:solidFill>
                <a:latin typeface="Helvetica Neue"/>
                <a:ea typeface="Helvetica Neue"/>
                <a:cs typeface="Helvetica Neue"/>
                <a:sym typeface="Helvetica Neue"/>
              </a:defRPr>
            </a:lvl5pPr>
            <a:lvl6pPr indent="-381000" lvl="5" marL="27432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6pPr>
            <a:lvl7pPr indent="-381000" lvl="6" marL="32004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7pPr>
            <a:lvl8pPr indent="-381000" lvl="7" marL="36576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8pPr>
            <a:lvl9pPr indent="-381000" lvl="8" marL="4114800" marR="0" rtl="0" algn="l">
              <a:lnSpc>
                <a:spcPct val="100000"/>
              </a:lnSpc>
              <a:spcBef>
                <a:spcPts val="2200"/>
              </a:spcBef>
              <a:spcAft>
                <a:spcPts val="0"/>
              </a:spcAft>
              <a:buClr>
                <a:srgbClr val="000000"/>
              </a:buClr>
              <a:buSzPts val="2400"/>
              <a:buFont typeface="Helvetica Neue"/>
              <a:buChar char="•"/>
              <a:defRPr b="0" i="0" sz="2000" u="none" cap="none" strike="noStrike">
                <a:solidFill>
                  <a:srgbClr val="000000"/>
                </a:solidFill>
                <a:latin typeface="Helvetica Neue"/>
                <a:ea typeface="Helvetica Neue"/>
                <a:cs typeface="Helvetica Neue"/>
                <a:sym typeface="Helvetica Neue"/>
              </a:defRPr>
            </a:lvl9pPr>
          </a:lstStyle>
          <a:p/>
        </p:txBody>
      </p:sp>
      <p:sp>
        <p:nvSpPr>
          <p:cNvPr id="72" name="Google Shape;72;p17"/>
          <p:cNvSpPr txBox="1"/>
          <p:nvPr>
            <p:ph idx="12" type="sldNum"/>
          </p:nvPr>
        </p:nvSpPr>
        <p:spPr>
          <a:xfrm>
            <a:off x="4484637" y="4905375"/>
            <a:ext cx="170100" cy="1728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SzPts val="900"/>
              <a:buFont typeface="Helvetica Neue Light"/>
              <a:buNone/>
              <a:defRPr b="0" i="0" sz="9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TITLE_AND_BODY_1">
    <p:spTree>
      <p:nvGrpSpPr>
        <p:cNvPr id="73" name="Shape 73"/>
        <p:cNvGrpSpPr/>
        <p:nvPr/>
      </p:nvGrpSpPr>
      <p:grpSpPr>
        <a:xfrm>
          <a:off x="0" y="0"/>
          <a:ext cx="0" cy="0"/>
          <a:chOff x="0" y="0"/>
          <a:chExt cx="0" cy="0"/>
        </a:xfrm>
      </p:grpSpPr>
      <p:sp>
        <p:nvSpPr>
          <p:cNvPr id="74" name="Google Shape;74;p18"/>
          <p:cNvSpPr txBox="1"/>
          <p:nvPr>
            <p:ph idx="12" type="sldNum"/>
          </p:nvPr>
        </p:nvSpPr>
        <p:spPr>
          <a:xfrm rot="-5400000">
            <a:off x="8786870" y="4699862"/>
            <a:ext cx="434700" cy="409500"/>
          </a:xfrm>
          <a:prstGeom prst="rect">
            <a:avLst/>
          </a:prstGeom>
          <a:noFill/>
          <a:ln>
            <a:noFill/>
          </a:ln>
        </p:spPr>
        <p:txBody>
          <a:bodyPr anchorCtr="0" anchor="t" bIns="19050" lIns="19050" spcFirstLastPara="1" rIns="19050" wrap="square" tIns="19050">
            <a:noAutofit/>
          </a:bodyPr>
          <a:lstStyle>
            <a:lvl1pPr indent="0" lvl="0"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1pPr>
            <a:lvl2pPr indent="0" lvl="1"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2pPr>
            <a:lvl3pPr indent="0" lvl="2"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3pPr>
            <a:lvl4pPr indent="0" lvl="3"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4pPr>
            <a:lvl5pPr indent="0" lvl="4"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5pPr>
            <a:lvl6pPr indent="0" lvl="5"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6pPr>
            <a:lvl7pPr indent="0" lvl="6"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7pPr>
            <a:lvl8pPr indent="0" lvl="7"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8pPr>
            <a:lvl9pPr indent="0" lvl="8"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pic>
        <p:nvPicPr>
          <p:cNvPr descr="RYOT_studio_wordmark_BLACK.jpg" id="75" name="Google Shape;75;p18"/>
          <p:cNvPicPr preferRelativeResize="0"/>
          <p:nvPr/>
        </p:nvPicPr>
        <p:blipFill rotWithShape="1">
          <a:blip r:embed="rId2">
            <a:alphaModFix/>
          </a:blip>
          <a:srcRect b="0" l="0" r="0" t="0"/>
          <a:stretch/>
        </p:blipFill>
        <p:spPr>
          <a:xfrm>
            <a:off x="82683" y="5337841"/>
            <a:ext cx="1257183" cy="131070"/>
          </a:xfrm>
          <a:prstGeom prst="rect">
            <a:avLst/>
          </a:prstGeom>
          <a:noFill/>
          <a:ln>
            <a:noFill/>
          </a:ln>
        </p:spPr>
      </p:pic>
      <p:pic>
        <p:nvPicPr>
          <p:cNvPr descr="Screen Shot 2018-03-05 at 9.14.21 PM.png" id="76" name="Google Shape;76;p18"/>
          <p:cNvPicPr preferRelativeResize="0"/>
          <p:nvPr/>
        </p:nvPicPr>
        <p:blipFill rotWithShape="1">
          <a:blip r:embed="rId3">
            <a:alphaModFix/>
          </a:blip>
          <a:srcRect b="0" l="0" r="0" t="0"/>
          <a:stretch/>
        </p:blipFill>
        <p:spPr>
          <a:xfrm>
            <a:off x="35281" y="38426"/>
            <a:ext cx="762000" cy="247651"/>
          </a:xfrm>
          <a:prstGeom prst="rect">
            <a:avLst/>
          </a:prstGeom>
          <a:noFill/>
          <a:ln>
            <a:noFill/>
          </a:ln>
        </p:spPr>
      </p:pic>
      <p:pic>
        <p:nvPicPr>
          <p:cNvPr descr="Screen Shot 2018-03-05 at 9.14.16 PM.png" id="77" name="Google Shape;77;p18"/>
          <p:cNvPicPr preferRelativeResize="0"/>
          <p:nvPr/>
        </p:nvPicPr>
        <p:blipFill rotWithShape="1">
          <a:blip r:embed="rId4">
            <a:alphaModFix/>
          </a:blip>
          <a:srcRect b="0" l="0" r="0" t="0"/>
          <a:stretch/>
        </p:blipFill>
        <p:spPr>
          <a:xfrm>
            <a:off x="8259193" y="38426"/>
            <a:ext cx="928688" cy="200025"/>
          </a:xfrm>
          <a:prstGeom prst="rect">
            <a:avLst/>
          </a:prstGeom>
          <a:noFill/>
          <a:ln>
            <a:noFill/>
          </a:ln>
        </p:spPr>
      </p:pic>
      <p:pic>
        <p:nvPicPr>
          <p:cNvPr descr="RYOT_studio_logo_BLACK.png" id="78" name="Google Shape;78;p18"/>
          <p:cNvPicPr preferRelativeResize="0"/>
          <p:nvPr/>
        </p:nvPicPr>
        <p:blipFill rotWithShape="1">
          <a:blip r:embed="rId5">
            <a:alphaModFix/>
          </a:blip>
          <a:srcRect b="20051" l="0" r="0" t="0"/>
          <a:stretch/>
        </p:blipFill>
        <p:spPr>
          <a:xfrm>
            <a:off x="88710" y="4842950"/>
            <a:ext cx="478909" cy="24760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3">
  <p:cSld name="TITLE_AND_BODY_2">
    <p:spTree>
      <p:nvGrpSpPr>
        <p:cNvPr id="79" name="Shape 79"/>
        <p:cNvGrpSpPr/>
        <p:nvPr/>
      </p:nvGrpSpPr>
      <p:grpSpPr>
        <a:xfrm>
          <a:off x="0" y="0"/>
          <a:ext cx="0" cy="0"/>
          <a:chOff x="0" y="0"/>
          <a:chExt cx="0" cy="0"/>
        </a:xfrm>
      </p:grpSpPr>
      <p:sp>
        <p:nvSpPr>
          <p:cNvPr id="80" name="Google Shape;80;p19"/>
          <p:cNvSpPr txBox="1"/>
          <p:nvPr>
            <p:ph idx="12" type="sldNum"/>
          </p:nvPr>
        </p:nvSpPr>
        <p:spPr>
          <a:xfrm rot="-5400000">
            <a:off x="8786870" y="4699862"/>
            <a:ext cx="434700" cy="409500"/>
          </a:xfrm>
          <a:prstGeom prst="rect">
            <a:avLst/>
          </a:prstGeom>
          <a:noFill/>
          <a:ln>
            <a:noFill/>
          </a:ln>
        </p:spPr>
        <p:txBody>
          <a:bodyPr anchorCtr="0" anchor="t" bIns="19050" lIns="19050" spcFirstLastPara="1" rIns="19050" wrap="square" tIns="19050">
            <a:noAutofit/>
          </a:bodyPr>
          <a:lstStyle>
            <a:lvl1pPr indent="0" lvl="0"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1pPr>
            <a:lvl2pPr indent="0" lvl="1"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2pPr>
            <a:lvl3pPr indent="0" lvl="2"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3pPr>
            <a:lvl4pPr indent="0" lvl="3"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4pPr>
            <a:lvl5pPr indent="0" lvl="4"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5pPr>
            <a:lvl6pPr indent="0" lvl="5"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6pPr>
            <a:lvl7pPr indent="0" lvl="6"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7pPr>
            <a:lvl8pPr indent="0" lvl="7"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8pPr>
            <a:lvl9pPr indent="0" lvl="8" marL="0" marR="0" rtl="0" algn="l">
              <a:lnSpc>
                <a:spcPct val="100000"/>
              </a:lnSpc>
              <a:spcBef>
                <a:spcPts val="0"/>
              </a:spcBef>
              <a:spcAft>
                <a:spcPts val="0"/>
              </a:spcAft>
              <a:buClr>
                <a:srgbClr val="000000"/>
              </a:buClr>
              <a:buSzPts val="2100"/>
              <a:buFont typeface="Avenir"/>
              <a:buNone/>
              <a:defRPr b="0" i="0" sz="2100" u="none" cap="none" strike="noStrike">
                <a:solidFill>
                  <a:srgbClr val="000000"/>
                </a:solidFill>
                <a:latin typeface="Avenir"/>
                <a:ea typeface="Avenir"/>
                <a:cs typeface="Avenir"/>
                <a:sym typeface="Avenir"/>
              </a:defRPr>
            </a:lvl9pPr>
          </a:lstStyle>
          <a:p>
            <a:pPr indent="0" lvl="0" marL="0" rtl="0" algn="l">
              <a:spcBef>
                <a:spcPts val="0"/>
              </a:spcBef>
              <a:spcAft>
                <a:spcPts val="0"/>
              </a:spcAft>
              <a:buNone/>
            </a:pPr>
            <a:fld id="{00000000-1234-1234-1234-123412341234}" type="slidenum">
              <a:rPr lang="en"/>
              <a:t>‹#›</a:t>
            </a:fld>
            <a:endParaRPr sz="1000">
              <a:solidFill>
                <a:schemeClr val="dk2"/>
              </a:solidFill>
              <a:latin typeface="Arial"/>
              <a:ea typeface="Arial"/>
              <a:cs typeface="Arial"/>
              <a:sym typeface="Arial"/>
            </a:endParaRPr>
          </a:p>
        </p:txBody>
      </p:sp>
      <p:pic>
        <p:nvPicPr>
          <p:cNvPr descr="RYOT_studio_wordmark_BLACK.jpg" id="81" name="Google Shape;81;p19"/>
          <p:cNvPicPr preferRelativeResize="0"/>
          <p:nvPr/>
        </p:nvPicPr>
        <p:blipFill rotWithShape="1">
          <a:blip r:embed="rId2">
            <a:alphaModFix/>
          </a:blip>
          <a:srcRect b="0" l="0" r="0" t="0"/>
          <a:stretch/>
        </p:blipFill>
        <p:spPr>
          <a:xfrm>
            <a:off x="82683" y="5337841"/>
            <a:ext cx="1257183" cy="131070"/>
          </a:xfrm>
          <a:prstGeom prst="rect">
            <a:avLst/>
          </a:prstGeom>
          <a:noFill/>
          <a:ln>
            <a:noFill/>
          </a:ln>
        </p:spPr>
      </p:pic>
      <p:pic>
        <p:nvPicPr>
          <p:cNvPr descr="Screen Shot 2018-03-05 at 9.14.21 PM.png" id="82" name="Google Shape;82;p19"/>
          <p:cNvPicPr preferRelativeResize="0"/>
          <p:nvPr/>
        </p:nvPicPr>
        <p:blipFill rotWithShape="1">
          <a:blip r:embed="rId3">
            <a:alphaModFix/>
          </a:blip>
          <a:srcRect b="0" l="0" r="0" t="0"/>
          <a:stretch/>
        </p:blipFill>
        <p:spPr>
          <a:xfrm>
            <a:off x="35281" y="-305255"/>
            <a:ext cx="762000" cy="247651"/>
          </a:xfrm>
          <a:prstGeom prst="rect">
            <a:avLst/>
          </a:prstGeom>
          <a:noFill/>
          <a:ln>
            <a:noFill/>
          </a:ln>
        </p:spPr>
      </p:pic>
      <p:pic>
        <p:nvPicPr>
          <p:cNvPr descr="Screen Shot 2018-03-05 at 9.14.16 PM.png" id="83" name="Google Shape;83;p19"/>
          <p:cNvPicPr preferRelativeResize="0"/>
          <p:nvPr/>
        </p:nvPicPr>
        <p:blipFill rotWithShape="1">
          <a:blip r:embed="rId4">
            <a:alphaModFix/>
          </a:blip>
          <a:srcRect b="0" l="0" r="0" t="0"/>
          <a:stretch/>
        </p:blipFill>
        <p:spPr>
          <a:xfrm>
            <a:off x="8259193" y="-305255"/>
            <a:ext cx="928688" cy="200025"/>
          </a:xfrm>
          <a:prstGeom prst="rect">
            <a:avLst/>
          </a:prstGeom>
          <a:noFill/>
          <a:ln>
            <a:noFill/>
          </a:ln>
        </p:spPr>
      </p:pic>
      <p:pic>
        <p:nvPicPr>
          <p:cNvPr descr="RYOT_studio_logo_BLACK.png" id="84" name="Google Shape;84;p19"/>
          <p:cNvPicPr preferRelativeResize="0"/>
          <p:nvPr/>
        </p:nvPicPr>
        <p:blipFill rotWithShape="1">
          <a:blip r:embed="rId5">
            <a:alphaModFix/>
          </a:blip>
          <a:srcRect b="20051" l="0" r="0" t="0"/>
          <a:stretch/>
        </p:blipFill>
        <p:spPr>
          <a:xfrm>
            <a:off x="8595499" y="73551"/>
            <a:ext cx="478909" cy="24760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89" name="Shape 89"/>
        <p:cNvGrpSpPr/>
        <p:nvPr/>
      </p:nvGrpSpPr>
      <p:grpSpPr>
        <a:xfrm>
          <a:off x="0" y="0"/>
          <a:ext cx="0" cy="0"/>
          <a:chOff x="0" y="0"/>
          <a:chExt cx="0" cy="0"/>
        </a:xfrm>
      </p:grpSpPr>
      <p:sp>
        <p:nvSpPr>
          <p:cNvPr id="90" name="Google Shape;90;p21"/>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1" name="Google Shape;91;p21"/>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000"/>
              <a:buFont typeface="Verizon NHG TX"/>
              <a:buNone/>
              <a:defRPr b="0" i="0" sz="20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92" name="Shape 92"/>
        <p:cNvGrpSpPr/>
        <p:nvPr/>
      </p:nvGrpSpPr>
      <p:grpSpPr>
        <a:xfrm>
          <a:off x="0" y="0"/>
          <a:ext cx="0" cy="0"/>
          <a:chOff x="0" y="0"/>
          <a:chExt cx="0" cy="0"/>
        </a:xfrm>
      </p:grpSpPr>
      <p:sp>
        <p:nvSpPr>
          <p:cNvPr id="93" name="Google Shape;93;p2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22"/>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95" name="Google Shape;95;p22"/>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Verizon NHG TX"/>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Verizon NHG TX"/>
              <a:buNone/>
              <a:defRPr sz="700"/>
            </a:lvl2pPr>
            <a:lvl3pPr indent="-228600" lvl="2" marL="1371600" rtl="0" algn="l">
              <a:lnSpc>
                <a:spcPct val="100000"/>
              </a:lnSpc>
              <a:spcBef>
                <a:spcPts val="0"/>
              </a:spcBef>
              <a:spcAft>
                <a:spcPts val="0"/>
              </a:spcAft>
              <a:buClr>
                <a:schemeClr val="dk1"/>
              </a:buClr>
              <a:buSzPts val="700"/>
              <a:buFont typeface="Verizon NHG TX"/>
              <a:buNone/>
              <a:defRPr sz="700"/>
            </a:lvl3pPr>
            <a:lvl4pPr indent="-228600" lvl="3" marL="1828800" rtl="0" algn="l">
              <a:lnSpc>
                <a:spcPct val="100000"/>
              </a:lnSpc>
              <a:spcBef>
                <a:spcPts val="0"/>
              </a:spcBef>
              <a:spcAft>
                <a:spcPts val="0"/>
              </a:spcAft>
              <a:buClr>
                <a:schemeClr val="dk1"/>
              </a:buClr>
              <a:buSzPts val="700"/>
              <a:buFont typeface="Verizon NHG TX"/>
              <a:buNone/>
              <a:defRPr sz="700"/>
            </a:lvl4pPr>
            <a:lvl5pPr indent="-228600" lvl="4" marL="2286000" rtl="0" algn="l">
              <a:lnSpc>
                <a:spcPct val="100000"/>
              </a:lnSpc>
              <a:spcBef>
                <a:spcPts val="0"/>
              </a:spcBef>
              <a:spcAft>
                <a:spcPts val="0"/>
              </a:spcAft>
              <a:buClr>
                <a:schemeClr val="dk1"/>
              </a:buClr>
              <a:buSzPts val="700"/>
              <a:buFont typeface="Verizon NHG TX"/>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96" name="Google Shape;96;p2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7" name="Google Shape;97;p22"/>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98" name="Google Shape;98;p2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99" name="Shape 99"/>
        <p:cNvGrpSpPr/>
        <p:nvPr/>
      </p:nvGrpSpPr>
      <p:grpSpPr>
        <a:xfrm>
          <a:off x="0" y="0"/>
          <a:ext cx="0" cy="0"/>
          <a:chOff x="0" y="0"/>
          <a:chExt cx="0" cy="0"/>
        </a:xfrm>
      </p:grpSpPr>
      <p:sp>
        <p:nvSpPr>
          <p:cNvPr id="100" name="Google Shape;100;p23"/>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01" name="Google Shape;101;p2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102" name="Google Shape;102;p2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03" name="Google Shape;103;p23"/>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104" name="Shape 104"/>
        <p:cNvGrpSpPr/>
        <p:nvPr/>
      </p:nvGrpSpPr>
      <p:grpSpPr>
        <a:xfrm>
          <a:off x="0" y="0"/>
          <a:ext cx="0" cy="0"/>
          <a:chOff x="0" y="0"/>
          <a:chExt cx="0" cy="0"/>
        </a:xfrm>
      </p:grpSpPr>
      <p:sp>
        <p:nvSpPr>
          <p:cNvPr id="105" name="Google Shape;105;p24"/>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Font typeface="Verizon NHG DS"/>
              <a:buNone/>
              <a:defRPr b="1" sz="4000"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6" name="Google Shape;106;p24"/>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107" name="Google Shape;107;p24"/>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108" name="Google Shape;108;p2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24"/>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10" name="Google Shape;110;p24"/>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111" name="Google Shape;111;p24"/>
          <p:cNvPicPr preferRelativeResize="0"/>
          <p:nvPr/>
        </p:nvPicPr>
        <p:blipFill>
          <a:blip r:embed="rId2">
            <a:alphaModFix/>
          </a:blip>
          <a:stretch>
            <a:fillRect/>
          </a:stretch>
        </p:blipFill>
        <p:spPr>
          <a:xfrm>
            <a:off x="455092" y="4524097"/>
            <a:ext cx="869976" cy="381327"/>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12" name="Shape 112"/>
        <p:cNvGrpSpPr/>
        <p:nvPr/>
      </p:nvGrpSpPr>
      <p:grpSpPr>
        <a:xfrm>
          <a:off x="0" y="0"/>
          <a:ext cx="0" cy="0"/>
          <a:chOff x="0" y="0"/>
          <a:chExt cx="0" cy="0"/>
        </a:xfrm>
      </p:grpSpPr>
      <p:sp>
        <p:nvSpPr>
          <p:cNvPr id="113" name="Google Shape;113;p25"/>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5"/>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Verizon NHG DS"/>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115" name="Google Shape;115;p2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116" name="Google Shape;116;p2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117" name="Shape 117"/>
        <p:cNvGrpSpPr/>
        <p:nvPr/>
      </p:nvGrpSpPr>
      <p:grpSpPr>
        <a:xfrm>
          <a:off x="0" y="0"/>
          <a:ext cx="0" cy="0"/>
          <a:chOff x="0" y="0"/>
          <a:chExt cx="0" cy="0"/>
        </a:xfrm>
      </p:grpSpPr>
      <p:sp>
        <p:nvSpPr>
          <p:cNvPr id="118" name="Google Shape;118;p2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119" name="Google Shape;119;p2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20" name="Google Shape;120;p26"/>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21" name="Google Shape;121;p26"/>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22" name="Google Shape;122;p26"/>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23" name="Google Shape;123;p26"/>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24" name="Google Shape;124;p26"/>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25" name="Google Shape;125;p26"/>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26" name="Google Shape;126;p2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26"/>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28" name="Google Shape;128;p26"/>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129" name="Shape 129"/>
        <p:cNvGrpSpPr/>
        <p:nvPr/>
      </p:nvGrpSpPr>
      <p:grpSpPr>
        <a:xfrm>
          <a:off x="0" y="0"/>
          <a:ext cx="0" cy="0"/>
          <a:chOff x="0" y="0"/>
          <a:chExt cx="0" cy="0"/>
        </a:xfrm>
      </p:grpSpPr>
      <p:sp>
        <p:nvSpPr>
          <p:cNvPr id="130" name="Google Shape;130;p27"/>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31" name="Google Shape;131;p2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27"/>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133" name="Google Shape;133;p2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34" name="Google Shape;134;p27"/>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135" name="Shape 135"/>
        <p:cNvGrpSpPr/>
        <p:nvPr/>
      </p:nvGrpSpPr>
      <p:grpSpPr>
        <a:xfrm>
          <a:off x="0" y="0"/>
          <a:ext cx="0" cy="0"/>
          <a:chOff x="0" y="0"/>
          <a:chExt cx="0" cy="0"/>
        </a:xfrm>
      </p:grpSpPr>
      <p:sp>
        <p:nvSpPr>
          <p:cNvPr id="136" name="Google Shape;136;p28"/>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2400"/>
              <a:buFont typeface="Verizon NHG D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7" name="Google Shape;137;p28"/>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04800" lvl="2" marL="1371600" rtl="0" algn="l">
              <a:lnSpc>
                <a:spcPct val="100000"/>
              </a:lnSpc>
              <a:spcBef>
                <a:spcPts val="600"/>
              </a:spcBef>
              <a:spcAft>
                <a:spcPts val="0"/>
              </a:spcAft>
              <a:buClr>
                <a:schemeClr val="lt1"/>
              </a:buClr>
              <a:buSzPts val="120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cxnSp>
        <p:nvCxnSpPr>
          <p:cNvPr id="138" name="Google Shape;138;p28"/>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139" name="Google Shape;139;p2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8"/>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sp>
        <p:nvSpPr>
          <p:cNvPr id="141" name="Google Shape;141;p28"/>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pic>
        <p:nvPicPr>
          <p:cNvPr id="142" name="Google Shape;142;p28"/>
          <p:cNvPicPr preferRelativeResize="0"/>
          <p:nvPr/>
        </p:nvPicPr>
        <p:blipFill>
          <a:blip r:embed="rId2">
            <a:alphaModFix/>
          </a:blip>
          <a:stretch>
            <a:fillRect/>
          </a:stretch>
        </p:blipFill>
        <p:spPr>
          <a:xfrm>
            <a:off x="455092" y="4524097"/>
            <a:ext cx="869976" cy="381327"/>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143" name="Shape 143"/>
        <p:cNvGrpSpPr/>
        <p:nvPr/>
      </p:nvGrpSpPr>
      <p:grpSpPr>
        <a:xfrm>
          <a:off x="0" y="0"/>
          <a:ext cx="0" cy="0"/>
          <a:chOff x="0" y="0"/>
          <a:chExt cx="0" cy="0"/>
        </a:xfrm>
      </p:grpSpPr>
      <p:sp>
        <p:nvSpPr>
          <p:cNvPr id="144" name="Google Shape;144;p29"/>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29"/>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47" name="Google Shape;147;p29"/>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148" name="Google Shape;148;p29"/>
          <p:cNvPicPr preferRelativeResize="0"/>
          <p:nvPr/>
        </p:nvPicPr>
        <p:blipFill>
          <a:blip r:embed="rId2">
            <a:alphaModFix/>
          </a:blip>
          <a:stretch>
            <a:fillRect/>
          </a:stretch>
        </p:blipFill>
        <p:spPr>
          <a:xfrm>
            <a:off x="455092" y="4524097"/>
            <a:ext cx="869976" cy="381327"/>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49" name="Shape 149"/>
        <p:cNvGrpSpPr/>
        <p:nvPr/>
      </p:nvGrpSpPr>
      <p:grpSpPr>
        <a:xfrm>
          <a:off x="0" y="0"/>
          <a:ext cx="0" cy="0"/>
          <a:chOff x="0" y="0"/>
          <a:chExt cx="0" cy="0"/>
        </a:xfrm>
      </p:grpSpPr>
      <p:sp>
        <p:nvSpPr>
          <p:cNvPr id="150" name="Google Shape;150;p30"/>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b="1" sz="400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30"/>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152" name="Google Shape;152;p3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53" name="Google Shape;153;p30"/>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154" name="Shape 154"/>
        <p:cNvGrpSpPr/>
        <p:nvPr/>
      </p:nvGrpSpPr>
      <p:grpSpPr>
        <a:xfrm>
          <a:off x="0" y="0"/>
          <a:ext cx="0" cy="0"/>
          <a:chOff x="0" y="0"/>
          <a:chExt cx="0" cy="0"/>
        </a:xfrm>
      </p:grpSpPr>
      <p:sp>
        <p:nvSpPr>
          <p:cNvPr id="155" name="Google Shape;155;p31"/>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3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157" name="Shape 157"/>
        <p:cNvGrpSpPr/>
        <p:nvPr/>
      </p:nvGrpSpPr>
      <p:grpSpPr>
        <a:xfrm>
          <a:off x="0" y="0"/>
          <a:ext cx="0" cy="0"/>
          <a:chOff x="0" y="0"/>
          <a:chExt cx="0" cy="0"/>
        </a:xfrm>
      </p:grpSpPr>
      <p:sp>
        <p:nvSpPr>
          <p:cNvPr id="158" name="Google Shape;158;p32"/>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Verizon NHG TX"/>
              <a:buNone/>
              <a:defRPr b="1" i="0" sz="1200" u="none" cap="none" strike="noStrike">
                <a:solidFill>
                  <a:schemeClr val="lt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59" name="Google Shape;159;p32"/>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0" name="Google Shape;160;p3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p32"/>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162" name="Google Shape;162;p32"/>
          <p:cNvPicPr preferRelativeResize="0"/>
          <p:nvPr/>
        </p:nvPicPr>
        <p:blipFill>
          <a:blip r:embed="rId2">
            <a:alphaModFix/>
          </a:blip>
          <a:stretch>
            <a:fillRect/>
          </a:stretch>
        </p:blipFill>
        <p:spPr>
          <a:xfrm>
            <a:off x="455092" y="4524097"/>
            <a:ext cx="869976" cy="38132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163" name="Shape 163"/>
        <p:cNvGrpSpPr/>
        <p:nvPr/>
      </p:nvGrpSpPr>
      <p:grpSpPr>
        <a:xfrm>
          <a:off x="0" y="0"/>
          <a:ext cx="0" cy="0"/>
          <a:chOff x="0" y="0"/>
          <a:chExt cx="0" cy="0"/>
        </a:xfrm>
      </p:grpSpPr>
      <p:sp>
        <p:nvSpPr>
          <p:cNvPr id="164" name="Google Shape;164;p33"/>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65" name="Google Shape;165;p33"/>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6" name="Google Shape;166;p3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3"/>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dk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dk1"/>
              </a:solidFill>
              <a:latin typeface="Verizon NHG DS"/>
              <a:ea typeface="Verizon NHG DS"/>
              <a:cs typeface="Verizon NHG DS"/>
              <a:sym typeface="Verizon NHG DS"/>
            </a:endParaRPr>
          </a:p>
        </p:txBody>
      </p:sp>
      <p:pic>
        <p:nvPicPr>
          <p:cNvPr id="168" name="Google Shape;168;p33"/>
          <p:cNvPicPr preferRelativeResize="0"/>
          <p:nvPr/>
        </p:nvPicPr>
        <p:blipFill>
          <a:blip r:embed="rId2">
            <a:alphaModFix/>
          </a:blip>
          <a:stretch>
            <a:fillRect/>
          </a:stretch>
        </p:blipFill>
        <p:spPr>
          <a:xfrm>
            <a:off x="456049" y="4524645"/>
            <a:ext cx="865725" cy="3794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169" name="Shape 169"/>
        <p:cNvGrpSpPr/>
        <p:nvPr/>
      </p:nvGrpSpPr>
      <p:grpSpPr>
        <a:xfrm>
          <a:off x="0" y="0"/>
          <a:ext cx="0" cy="0"/>
          <a:chOff x="0" y="0"/>
          <a:chExt cx="0" cy="0"/>
        </a:xfrm>
      </p:grpSpPr>
      <p:sp>
        <p:nvSpPr>
          <p:cNvPr id="170" name="Google Shape;170;p3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171" name="Google Shape;171;p3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72" name="Google Shape;172;p34"/>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73" name="Google Shape;173;p34"/>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74" name="Google Shape;174;p34"/>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175" name="Google Shape;175;p34"/>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76" name="Google Shape;176;p34"/>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77" name="Google Shape;177;p34"/>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78" name="Google Shape;178;p3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179" name="Shape 179"/>
        <p:cNvGrpSpPr/>
        <p:nvPr/>
      </p:nvGrpSpPr>
      <p:grpSpPr>
        <a:xfrm>
          <a:off x="0" y="0"/>
          <a:ext cx="0" cy="0"/>
          <a:chOff x="0" y="0"/>
          <a:chExt cx="0" cy="0"/>
        </a:xfrm>
      </p:grpSpPr>
      <p:sp>
        <p:nvSpPr>
          <p:cNvPr id="180" name="Google Shape;180;p35"/>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181" name="Google Shape;181;p35"/>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182" name="Shape 182"/>
        <p:cNvGrpSpPr/>
        <p:nvPr/>
      </p:nvGrpSpPr>
      <p:grpSpPr>
        <a:xfrm>
          <a:off x="0" y="0"/>
          <a:ext cx="0" cy="0"/>
          <a:chOff x="0" y="0"/>
          <a:chExt cx="0" cy="0"/>
        </a:xfrm>
      </p:grpSpPr>
      <p:sp>
        <p:nvSpPr>
          <p:cNvPr id="183" name="Google Shape;183;p36"/>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84" name="Google Shape;184;p3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36"/>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186" name="Google Shape;186;p3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87" name="Google Shape;187;p3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188" name="Shape 188"/>
        <p:cNvGrpSpPr/>
        <p:nvPr/>
      </p:nvGrpSpPr>
      <p:grpSpPr>
        <a:xfrm>
          <a:off x="0" y="0"/>
          <a:ext cx="0" cy="0"/>
          <a:chOff x="0" y="0"/>
          <a:chExt cx="0" cy="0"/>
        </a:xfrm>
      </p:grpSpPr>
      <p:sp>
        <p:nvSpPr>
          <p:cNvPr id="189" name="Google Shape;189;p37"/>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90" name="Google Shape;190;p37"/>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191" name="Google Shape;191;p3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192" name="Google Shape;192;p37"/>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193" name="Google Shape;193;p3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94" name="Google Shape;194;p37"/>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izon NHG TX"/>
              <a:ea typeface="Verizon NHG TX"/>
              <a:cs typeface="Verizon NHG TX"/>
              <a:sym typeface="Verizon NHG TX"/>
            </a:endParaRPr>
          </a:p>
        </p:txBody>
      </p:sp>
      <p:sp>
        <p:nvSpPr>
          <p:cNvPr id="195" name="Google Shape;195;p3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196" name="Shape 196"/>
        <p:cNvGrpSpPr/>
        <p:nvPr/>
      </p:nvGrpSpPr>
      <p:grpSpPr>
        <a:xfrm>
          <a:off x="0" y="0"/>
          <a:ext cx="0" cy="0"/>
          <a:chOff x="0" y="0"/>
          <a:chExt cx="0" cy="0"/>
        </a:xfrm>
      </p:grpSpPr>
      <p:sp>
        <p:nvSpPr>
          <p:cNvPr id="197" name="Google Shape;197;p38"/>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DS"/>
              <a:buNone/>
              <a:defRPr b="0" i="0" sz="1200" u="none" cap="none" strike="noStrike">
                <a:solidFill>
                  <a:schemeClr val="dk1"/>
                </a:solidFill>
                <a:latin typeface="Verizon NHG DS"/>
                <a:ea typeface="Verizon NHG DS"/>
                <a:cs typeface="Verizon NHG DS"/>
                <a:sym typeface="Verizon NHG DS"/>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198" name="Google Shape;198;p38"/>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1pPr>
            <a:lvl2pPr indent="-228600" lvl="1" marL="9144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2pPr>
            <a:lvl3pPr indent="-304800" lvl="2" marL="13716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3pPr>
            <a:lvl4pPr indent="-304800" lvl="3" marL="18288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4pPr>
            <a:lvl5pPr indent="-304800" lvl="4" marL="22860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199" name="Google Shape;199;p3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00" name="Google Shape;200;p38"/>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201" name="Shape 201"/>
        <p:cNvGrpSpPr/>
        <p:nvPr/>
      </p:nvGrpSpPr>
      <p:grpSpPr>
        <a:xfrm>
          <a:off x="0" y="0"/>
          <a:ext cx="0" cy="0"/>
          <a:chOff x="0" y="0"/>
          <a:chExt cx="0" cy="0"/>
        </a:xfrm>
      </p:grpSpPr>
      <p:sp>
        <p:nvSpPr>
          <p:cNvPr id="202" name="Google Shape;202;p3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203" name="Google Shape;203;p39"/>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04" name="Google Shape;204;p39"/>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205" name="Shape 205"/>
        <p:cNvGrpSpPr/>
        <p:nvPr/>
      </p:nvGrpSpPr>
      <p:grpSpPr>
        <a:xfrm>
          <a:off x="0" y="0"/>
          <a:ext cx="0" cy="0"/>
          <a:chOff x="0" y="0"/>
          <a:chExt cx="0" cy="0"/>
        </a:xfrm>
      </p:grpSpPr>
      <p:sp>
        <p:nvSpPr>
          <p:cNvPr id="206" name="Google Shape;206;p40"/>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207" name="Google Shape;207;p4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208" name="Google Shape;208;p4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09" name="Google Shape;209;p40"/>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10" name="Google Shape;210;p40"/>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11" name="Google Shape;211;p4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212" name="Shape 212"/>
        <p:cNvGrpSpPr/>
        <p:nvPr/>
      </p:nvGrpSpPr>
      <p:grpSpPr>
        <a:xfrm>
          <a:off x="0" y="0"/>
          <a:ext cx="0" cy="0"/>
          <a:chOff x="0" y="0"/>
          <a:chExt cx="0" cy="0"/>
        </a:xfrm>
      </p:grpSpPr>
      <p:pic>
        <p:nvPicPr>
          <p:cNvPr id="213" name="Google Shape;213;p41"/>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214" name="Shape 214"/>
        <p:cNvGrpSpPr/>
        <p:nvPr/>
      </p:nvGrpSpPr>
      <p:grpSpPr>
        <a:xfrm>
          <a:off x="0" y="0"/>
          <a:ext cx="0" cy="0"/>
          <a:chOff x="0" y="0"/>
          <a:chExt cx="0" cy="0"/>
        </a:xfrm>
      </p:grpSpPr>
      <p:pic>
        <p:nvPicPr>
          <p:cNvPr id="215" name="Google Shape;215;p42"/>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Statement_2">
    <p:spTree>
      <p:nvGrpSpPr>
        <p:cNvPr id="216" name="Shape 216"/>
        <p:cNvGrpSpPr/>
        <p:nvPr/>
      </p:nvGrpSpPr>
      <p:grpSpPr>
        <a:xfrm>
          <a:off x="0" y="0"/>
          <a:ext cx="0" cy="0"/>
          <a:chOff x="0" y="0"/>
          <a:chExt cx="0" cy="0"/>
        </a:xfrm>
      </p:grpSpPr>
      <p:sp>
        <p:nvSpPr>
          <p:cNvPr id="217" name="Google Shape;217;p43"/>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Arial"/>
              <a:buNone/>
              <a:defRPr sz="40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218" name="Google Shape;218;p4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9" name="Shape 219"/>
        <p:cNvGrpSpPr/>
        <p:nvPr/>
      </p:nvGrpSpPr>
      <p:grpSpPr>
        <a:xfrm>
          <a:off x="0" y="0"/>
          <a:ext cx="0" cy="0"/>
          <a:chOff x="0" y="0"/>
          <a:chExt cx="0" cy="0"/>
        </a:xfrm>
      </p:grpSpPr>
      <p:sp>
        <p:nvSpPr>
          <p:cNvPr id="220" name="Google Shape;220;p44"/>
          <p:cNvSpPr txBox="1"/>
          <p:nvPr>
            <p:ph idx="12" type="sldNum"/>
          </p:nvPr>
        </p:nvSpPr>
        <p:spPr>
          <a:xfrm>
            <a:off x="8472458" y="4663217"/>
            <a:ext cx="548700" cy="393600"/>
          </a:xfrm>
          <a:prstGeom prst="rect">
            <a:avLst/>
          </a:prstGeom>
        </p:spPr>
        <p:txBody>
          <a:bodyPr anchorCtr="0" anchor="b"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lack">
  <p:cSld name="Cover slide_1">
    <p:bg>
      <p:bgPr>
        <a:solidFill>
          <a:srgbClr val="000000"/>
        </a:solidFill>
      </p:bgPr>
    </p:bg>
    <p:spTree>
      <p:nvGrpSpPr>
        <p:cNvPr id="221" name="Shape 221"/>
        <p:cNvGrpSpPr/>
        <p:nvPr/>
      </p:nvGrpSpPr>
      <p:grpSpPr>
        <a:xfrm>
          <a:off x="0" y="0"/>
          <a:ext cx="0" cy="0"/>
          <a:chOff x="0" y="0"/>
          <a:chExt cx="0" cy="0"/>
        </a:xfrm>
      </p:grpSpPr>
      <p:sp>
        <p:nvSpPr>
          <p:cNvPr id="222" name="Google Shape;222;p45"/>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rgbClr val="FFFFFF"/>
              </a:buClr>
              <a:buSzPts val="6000"/>
              <a:buFont typeface="Verizon NHG DS"/>
              <a:buNone/>
              <a:defRPr b="1" i="0" sz="6000">
                <a:solidFill>
                  <a:srgbClr val="FFFFFF"/>
                </a:solidFill>
                <a:latin typeface="Verizon NHG DS"/>
                <a:ea typeface="Verizon NHG DS"/>
                <a:cs typeface="Verizon NHG DS"/>
                <a:sym typeface="Verizon NHG DS"/>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223" name="Google Shape;223;p45"/>
          <p:cNvSpPr txBox="1"/>
          <p:nvPr>
            <p:ph idx="1" type="subTitle"/>
          </p:nvPr>
        </p:nvSpPr>
        <p:spPr>
          <a:xfrm>
            <a:off x="457200" y="2635740"/>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rgbClr val="FFFFFF"/>
              </a:buClr>
              <a:buSzPts val="2000"/>
              <a:buFont typeface="Verizon NHG DS"/>
              <a:buNone/>
              <a:defRPr b="0" i="0" sz="2000">
                <a:solidFill>
                  <a:srgbClr val="FFFFFF"/>
                </a:solidFill>
                <a:latin typeface="Verizon NHG DS"/>
                <a:ea typeface="Verizon NHG DS"/>
                <a:cs typeface="Verizon NHG DS"/>
                <a:sym typeface="Verizon NHG DS"/>
              </a:defRPr>
            </a:lvl1pPr>
            <a:lvl2pPr lvl="1"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2pPr>
            <a:lvl3pPr lvl="2"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3pPr>
            <a:lvl4pPr lvl="3"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4pPr>
            <a:lvl5pPr lvl="4"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5pPr>
            <a:lvl6pPr lvl="5"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6pPr>
            <a:lvl7pPr lvl="6"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7pPr>
            <a:lvl8pPr lvl="7"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8pPr>
            <a:lvl9pPr lvl="8"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9pPr>
          </a:lstStyle>
          <a:p/>
        </p:txBody>
      </p:sp>
      <p:pic>
        <p:nvPicPr>
          <p:cNvPr id="224" name="Google Shape;224;p45"/>
          <p:cNvPicPr preferRelativeResize="0"/>
          <p:nvPr/>
        </p:nvPicPr>
        <p:blipFill>
          <a:blip r:embed="rId2">
            <a:alphaModFix/>
          </a:blip>
          <a:stretch>
            <a:fillRect/>
          </a:stretch>
        </p:blipFill>
        <p:spPr>
          <a:xfrm>
            <a:off x="455092" y="4524097"/>
            <a:ext cx="869976" cy="381327"/>
          </a:xfrm>
          <a:prstGeom prst="rect">
            <a:avLst/>
          </a:prstGeom>
          <a:noFill/>
          <a:ln>
            <a:noFill/>
          </a:ln>
        </p:spPr>
      </p:pic>
      <p:sp>
        <p:nvSpPr>
          <p:cNvPr id="225" name="Google Shape;225;p45"/>
          <p:cNvSpPr txBox="1"/>
          <p:nvPr/>
        </p:nvSpPr>
        <p:spPr>
          <a:xfrm>
            <a:off x="1333500" y="46085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u="none" cap="none" strike="noStrike">
                <a:solidFill>
                  <a:srgbClr val="FFFFFF"/>
                </a:solidFill>
                <a:latin typeface="Verizon NHG DS"/>
                <a:ea typeface="Verizon NHG DS"/>
                <a:cs typeface="Verizon NHG DS"/>
                <a:sym typeface="Verizon NHG DS"/>
              </a:rPr>
              <a:t>Verizon confidential and proprietary. Unauthorized disclosure, reproduction or other use prohibited.</a:t>
            </a:r>
            <a:endParaRPr b="0" i="0" sz="650" u="none" cap="none" strike="noStrike">
              <a:solidFill>
                <a:srgbClr val="FFFFFF"/>
              </a:solidFill>
              <a:latin typeface="Verizon NHG DS"/>
              <a:ea typeface="Verizon NHG DS"/>
              <a:cs typeface="Verizon NHG DS"/>
              <a:sym typeface="Verizon NHG DS"/>
            </a:endParaRPr>
          </a:p>
        </p:txBody>
      </p:sp>
      <p:grpSp>
        <p:nvGrpSpPr>
          <p:cNvPr id="226" name="Google Shape;226;p45"/>
          <p:cNvGrpSpPr/>
          <p:nvPr/>
        </p:nvGrpSpPr>
        <p:grpSpPr>
          <a:xfrm>
            <a:off x="5600643" y="327172"/>
            <a:ext cx="560191" cy="248528"/>
            <a:chOff x="853750" y="164750"/>
            <a:chExt cx="1300049" cy="576631"/>
          </a:xfrm>
        </p:grpSpPr>
        <p:sp>
          <p:nvSpPr>
            <p:cNvPr id="227" name="Google Shape;227;p45"/>
            <p:cNvSpPr/>
            <p:nvPr/>
          </p:nvSpPr>
          <p:spPr>
            <a:xfrm>
              <a:off x="853750"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45"/>
            <p:cNvPicPr preferRelativeResize="0"/>
            <p:nvPr/>
          </p:nvPicPr>
          <p:blipFill rotWithShape="1">
            <a:blip r:embed="rId3">
              <a:alphaModFix/>
            </a:blip>
            <a:srcRect b="0" l="0" r="0" t="0"/>
            <a:stretch/>
          </p:blipFill>
          <p:spPr>
            <a:xfrm>
              <a:off x="853782" y="164760"/>
              <a:ext cx="1300017" cy="576621"/>
            </a:xfrm>
            <a:prstGeom prst="rect">
              <a:avLst/>
            </a:prstGeom>
            <a:noFill/>
            <a:ln>
              <a:noFill/>
            </a:ln>
          </p:spPr>
        </p:pic>
      </p:grpSp>
      <p:grpSp>
        <p:nvGrpSpPr>
          <p:cNvPr id="229" name="Google Shape;229;p45"/>
          <p:cNvGrpSpPr/>
          <p:nvPr/>
        </p:nvGrpSpPr>
        <p:grpSpPr>
          <a:xfrm>
            <a:off x="4277912" y="327174"/>
            <a:ext cx="560191" cy="248524"/>
            <a:chOff x="853750" y="2989667"/>
            <a:chExt cx="1300049" cy="576621"/>
          </a:xfrm>
        </p:grpSpPr>
        <p:sp>
          <p:nvSpPr>
            <p:cNvPr id="230" name="Google Shape;230;p45"/>
            <p:cNvSpPr/>
            <p:nvPr/>
          </p:nvSpPr>
          <p:spPr>
            <a:xfrm>
              <a:off x="853750" y="298967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5"/>
            <p:cNvPicPr preferRelativeResize="0"/>
            <p:nvPr/>
          </p:nvPicPr>
          <p:blipFill rotWithShape="1">
            <a:blip r:embed="rId4">
              <a:alphaModFix/>
            </a:blip>
            <a:srcRect b="0" l="0" r="0" t="0"/>
            <a:stretch/>
          </p:blipFill>
          <p:spPr>
            <a:xfrm>
              <a:off x="853782" y="2989667"/>
              <a:ext cx="1300017" cy="576621"/>
            </a:xfrm>
            <a:prstGeom prst="rect">
              <a:avLst/>
            </a:prstGeom>
            <a:noFill/>
            <a:ln>
              <a:noFill/>
            </a:ln>
          </p:spPr>
        </p:pic>
      </p:grpSp>
      <p:grpSp>
        <p:nvGrpSpPr>
          <p:cNvPr id="232" name="Google Shape;232;p45"/>
          <p:cNvGrpSpPr/>
          <p:nvPr/>
        </p:nvGrpSpPr>
        <p:grpSpPr>
          <a:xfrm>
            <a:off x="2293797" y="327174"/>
            <a:ext cx="560191" cy="248524"/>
            <a:chOff x="853750" y="4402120"/>
            <a:chExt cx="1300049" cy="576621"/>
          </a:xfrm>
        </p:grpSpPr>
        <p:sp>
          <p:nvSpPr>
            <p:cNvPr id="233" name="Google Shape;233;p45"/>
            <p:cNvSpPr/>
            <p:nvPr/>
          </p:nvSpPr>
          <p:spPr>
            <a:xfrm>
              <a:off x="853750" y="440212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4" name="Google Shape;234;p45"/>
            <p:cNvPicPr preferRelativeResize="0"/>
            <p:nvPr/>
          </p:nvPicPr>
          <p:blipFill rotWithShape="1">
            <a:blip r:embed="rId5">
              <a:alphaModFix/>
            </a:blip>
            <a:srcRect b="0" l="0" r="0" t="0"/>
            <a:stretch/>
          </p:blipFill>
          <p:spPr>
            <a:xfrm>
              <a:off x="853782" y="4402120"/>
              <a:ext cx="1300017" cy="576621"/>
            </a:xfrm>
            <a:prstGeom prst="rect">
              <a:avLst/>
            </a:prstGeom>
            <a:noFill/>
            <a:ln>
              <a:noFill/>
            </a:ln>
          </p:spPr>
        </p:pic>
      </p:grpSp>
      <p:grpSp>
        <p:nvGrpSpPr>
          <p:cNvPr id="235" name="Google Shape;235;p45"/>
          <p:cNvGrpSpPr/>
          <p:nvPr/>
        </p:nvGrpSpPr>
        <p:grpSpPr>
          <a:xfrm>
            <a:off x="4939304" y="327138"/>
            <a:ext cx="560139" cy="248597"/>
            <a:chOff x="6956285" y="1623484"/>
            <a:chExt cx="724630" cy="321600"/>
          </a:xfrm>
        </p:grpSpPr>
        <p:sp>
          <p:nvSpPr>
            <p:cNvPr id="236" name="Google Shape;236;p45"/>
            <p:cNvSpPr/>
            <p:nvPr/>
          </p:nvSpPr>
          <p:spPr>
            <a:xfrm>
              <a:off x="6956285" y="162348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45"/>
            <p:cNvPicPr preferRelativeResize="0"/>
            <p:nvPr/>
          </p:nvPicPr>
          <p:blipFill rotWithShape="1">
            <a:blip r:embed="rId6">
              <a:alphaModFix/>
            </a:blip>
            <a:srcRect b="0" l="9" r="9" t="0"/>
            <a:stretch/>
          </p:blipFill>
          <p:spPr>
            <a:xfrm>
              <a:off x="6956285" y="1623484"/>
              <a:ext cx="724630" cy="321466"/>
            </a:xfrm>
            <a:prstGeom prst="rect">
              <a:avLst/>
            </a:prstGeom>
            <a:noFill/>
            <a:ln>
              <a:noFill/>
            </a:ln>
          </p:spPr>
        </p:pic>
      </p:grpSp>
      <p:grpSp>
        <p:nvGrpSpPr>
          <p:cNvPr id="238" name="Google Shape;238;p45"/>
          <p:cNvGrpSpPr/>
          <p:nvPr/>
        </p:nvGrpSpPr>
        <p:grpSpPr>
          <a:xfrm>
            <a:off x="3616573" y="327138"/>
            <a:ext cx="560139" cy="248597"/>
            <a:chOff x="6956285" y="2017204"/>
            <a:chExt cx="724630" cy="321600"/>
          </a:xfrm>
        </p:grpSpPr>
        <p:sp>
          <p:nvSpPr>
            <p:cNvPr id="239" name="Google Shape;239;p45"/>
            <p:cNvSpPr/>
            <p:nvPr/>
          </p:nvSpPr>
          <p:spPr>
            <a:xfrm>
              <a:off x="6956285" y="201720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0" name="Google Shape;240;p45"/>
            <p:cNvPicPr preferRelativeResize="0"/>
            <p:nvPr/>
          </p:nvPicPr>
          <p:blipFill rotWithShape="1">
            <a:blip r:embed="rId7">
              <a:alphaModFix/>
            </a:blip>
            <a:srcRect b="0" l="9" r="9" t="0"/>
            <a:stretch/>
          </p:blipFill>
          <p:spPr>
            <a:xfrm>
              <a:off x="6956285" y="2017205"/>
              <a:ext cx="724630" cy="321466"/>
            </a:xfrm>
            <a:prstGeom prst="rect">
              <a:avLst/>
            </a:prstGeom>
            <a:noFill/>
            <a:ln>
              <a:noFill/>
            </a:ln>
          </p:spPr>
        </p:pic>
      </p:grpSp>
      <p:grpSp>
        <p:nvGrpSpPr>
          <p:cNvPr id="241" name="Google Shape;241;p45"/>
          <p:cNvGrpSpPr/>
          <p:nvPr/>
        </p:nvGrpSpPr>
        <p:grpSpPr>
          <a:xfrm>
            <a:off x="1632463" y="327136"/>
            <a:ext cx="560133" cy="248600"/>
            <a:chOff x="6956244" y="2804831"/>
            <a:chExt cx="724623" cy="321605"/>
          </a:xfrm>
        </p:grpSpPr>
        <p:sp>
          <p:nvSpPr>
            <p:cNvPr id="242" name="Google Shape;242;p45"/>
            <p:cNvSpPr/>
            <p:nvPr/>
          </p:nvSpPr>
          <p:spPr>
            <a:xfrm>
              <a:off x="6956244" y="2804835"/>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3" name="Google Shape;243;p45"/>
            <p:cNvPicPr preferRelativeResize="0"/>
            <p:nvPr/>
          </p:nvPicPr>
          <p:blipFill rotWithShape="1">
            <a:blip r:embed="rId8">
              <a:alphaModFix/>
            </a:blip>
            <a:srcRect b="0" l="9" r="19" t="0"/>
            <a:stretch/>
          </p:blipFill>
          <p:spPr>
            <a:xfrm>
              <a:off x="6956244" y="2804831"/>
              <a:ext cx="724623" cy="321502"/>
            </a:xfrm>
            <a:prstGeom prst="rect">
              <a:avLst/>
            </a:prstGeom>
            <a:noFill/>
            <a:ln>
              <a:noFill/>
            </a:ln>
          </p:spPr>
        </p:pic>
      </p:grpSp>
      <p:grpSp>
        <p:nvGrpSpPr>
          <p:cNvPr id="244" name="Google Shape;244;p45"/>
          <p:cNvGrpSpPr/>
          <p:nvPr/>
        </p:nvGrpSpPr>
        <p:grpSpPr>
          <a:xfrm>
            <a:off x="971086" y="327172"/>
            <a:ext cx="560177" cy="248528"/>
            <a:chOff x="4944728" y="164750"/>
            <a:chExt cx="1300017" cy="576631"/>
          </a:xfrm>
        </p:grpSpPr>
        <p:sp>
          <p:nvSpPr>
            <p:cNvPr id="245" name="Google Shape;245;p45"/>
            <p:cNvSpPr/>
            <p:nvPr/>
          </p:nvSpPr>
          <p:spPr>
            <a:xfrm>
              <a:off x="4944775"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45"/>
            <p:cNvPicPr preferRelativeResize="0"/>
            <p:nvPr/>
          </p:nvPicPr>
          <p:blipFill rotWithShape="1">
            <a:blip r:embed="rId9">
              <a:alphaModFix/>
            </a:blip>
            <a:srcRect b="0" l="0" r="0" t="0"/>
            <a:stretch/>
          </p:blipFill>
          <p:spPr>
            <a:xfrm>
              <a:off x="4944728" y="164760"/>
              <a:ext cx="1300017" cy="576621"/>
            </a:xfrm>
            <a:prstGeom prst="rect">
              <a:avLst/>
            </a:prstGeom>
            <a:noFill/>
            <a:ln>
              <a:noFill/>
            </a:ln>
          </p:spPr>
        </p:pic>
      </p:grpSp>
      <p:grpSp>
        <p:nvGrpSpPr>
          <p:cNvPr id="247" name="Google Shape;247;p45"/>
          <p:cNvGrpSpPr/>
          <p:nvPr/>
        </p:nvGrpSpPr>
        <p:grpSpPr>
          <a:xfrm>
            <a:off x="309747" y="327137"/>
            <a:ext cx="560139" cy="248599"/>
            <a:chOff x="5125262" y="3592090"/>
            <a:chExt cx="724630" cy="321603"/>
          </a:xfrm>
        </p:grpSpPr>
        <p:sp>
          <p:nvSpPr>
            <p:cNvPr id="248" name="Google Shape;248;p45"/>
            <p:cNvSpPr/>
            <p:nvPr/>
          </p:nvSpPr>
          <p:spPr>
            <a:xfrm>
              <a:off x="5125288" y="3592093"/>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9" name="Google Shape;249;p45"/>
            <p:cNvPicPr preferRelativeResize="0"/>
            <p:nvPr/>
          </p:nvPicPr>
          <p:blipFill rotWithShape="1">
            <a:blip r:embed="rId10">
              <a:alphaModFix/>
            </a:blip>
            <a:srcRect b="0" l="9" r="9" t="0"/>
            <a:stretch/>
          </p:blipFill>
          <p:spPr>
            <a:xfrm>
              <a:off x="5125262" y="3592090"/>
              <a:ext cx="724630" cy="321466"/>
            </a:xfrm>
            <a:prstGeom prst="rect">
              <a:avLst/>
            </a:prstGeom>
            <a:noFill/>
            <a:ln>
              <a:noFill/>
            </a:ln>
          </p:spPr>
        </p:pic>
      </p:grpSp>
      <p:grpSp>
        <p:nvGrpSpPr>
          <p:cNvPr id="250" name="Google Shape;250;p45"/>
          <p:cNvGrpSpPr/>
          <p:nvPr/>
        </p:nvGrpSpPr>
        <p:grpSpPr>
          <a:xfrm>
            <a:off x="2955188" y="327172"/>
            <a:ext cx="560185" cy="248528"/>
            <a:chOff x="2899238" y="164750"/>
            <a:chExt cx="1300035" cy="576631"/>
          </a:xfrm>
        </p:grpSpPr>
        <p:sp>
          <p:nvSpPr>
            <p:cNvPr id="251" name="Google Shape;251;p45"/>
            <p:cNvSpPr/>
            <p:nvPr/>
          </p:nvSpPr>
          <p:spPr>
            <a:xfrm>
              <a:off x="2899238"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45"/>
            <p:cNvPicPr preferRelativeResize="0"/>
            <p:nvPr/>
          </p:nvPicPr>
          <p:blipFill rotWithShape="1">
            <a:blip r:embed="rId11">
              <a:alphaModFix/>
            </a:blip>
            <a:srcRect b="0" l="0" r="0" t="0"/>
            <a:stretch/>
          </p:blipFill>
          <p:spPr>
            <a:xfrm>
              <a:off x="2899255" y="164760"/>
              <a:ext cx="1300017" cy="576621"/>
            </a:xfrm>
            <a:prstGeom prst="rect">
              <a:avLst/>
            </a:prstGeom>
            <a:noFill/>
            <a:ln>
              <a:noFill/>
            </a:ln>
          </p:spPr>
        </p:pic>
      </p:grpSp>
      <p:grpSp>
        <p:nvGrpSpPr>
          <p:cNvPr id="253" name="Google Shape;253;p45"/>
          <p:cNvGrpSpPr/>
          <p:nvPr/>
        </p:nvGrpSpPr>
        <p:grpSpPr>
          <a:xfrm>
            <a:off x="8243847" y="327174"/>
            <a:ext cx="560185" cy="248524"/>
            <a:chOff x="2899238" y="3695893"/>
            <a:chExt cx="1300035" cy="576621"/>
          </a:xfrm>
        </p:grpSpPr>
        <p:sp>
          <p:nvSpPr>
            <p:cNvPr id="254" name="Google Shape;254;p45"/>
            <p:cNvSpPr/>
            <p:nvPr/>
          </p:nvSpPr>
          <p:spPr>
            <a:xfrm>
              <a:off x="2899238" y="369590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45"/>
            <p:cNvPicPr preferRelativeResize="0"/>
            <p:nvPr/>
          </p:nvPicPr>
          <p:blipFill rotWithShape="1">
            <a:blip r:embed="rId12">
              <a:alphaModFix/>
            </a:blip>
            <a:srcRect b="0" l="0" r="0" t="0"/>
            <a:stretch/>
          </p:blipFill>
          <p:spPr>
            <a:xfrm>
              <a:off x="2899255" y="3695893"/>
              <a:ext cx="1300017" cy="576621"/>
            </a:xfrm>
            <a:prstGeom prst="rect">
              <a:avLst/>
            </a:prstGeom>
            <a:noFill/>
            <a:ln>
              <a:noFill/>
            </a:ln>
          </p:spPr>
        </p:pic>
      </p:grpSp>
      <p:grpSp>
        <p:nvGrpSpPr>
          <p:cNvPr id="256" name="Google Shape;256;p45"/>
          <p:cNvGrpSpPr/>
          <p:nvPr/>
        </p:nvGrpSpPr>
        <p:grpSpPr>
          <a:xfrm>
            <a:off x="6262034" y="327981"/>
            <a:ext cx="557820" cy="246896"/>
            <a:chOff x="5125262" y="2804648"/>
            <a:chExt cx="724630" cy="321605"/>
          </a:xfrm>
        </p:grpSpPr>
        <p:sp>
          <p:nvSpPr>
            <p:cNvPr id="257" name="Google Shape;257;p45"/>
            <p:cNvSpPr/>
            <p:nvPr/>
          </p:nvSpPr>
          <p:spPr>
            <a:xfrm>
              <a:off x="5125288" y="2804652"/>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8" name="Google Shape;258;p45"/>
            <p:cNvPicPr preferRelativeResize="0"/>
            <p:nvPr/>
          </p:nvPicPr>
          <p:blipFill rotWithShape="1">
            <a:blip r:embed="rId13">
              <a:alphaModFix/>
            </a:blip>
            <a:srcRect b="0" l="9" r="9" t="0"/>
            <a:stretch/>
          </p:blipFill>
          <p:spPr>
            <a:xfrm>
              <a:off x="5125262" y="2804648"/>
              <a:ext cx="724630" cy="321466"/>
            </a:xfrm>
            <a:prstGeom prst="rect">
              <a:avLst/>
            </a:prstGeom>
            <a:noFill/>
            <a:ln>
              <a:noFill/>
            </a:ln>
          </p:spPr>
        </p:pic>
      </p:grpSp>
      <p:pic>
        <p:nvPicPr>
          <p:cNvPr id="259" name="Google Shape;259;p45"/>
          <p:cNvPicPr preferRelativeResize="0"/>
          <p:nvPr/>
        </p:nvPicPr>
        <p:blipFill rotWithShape="1">
          <a:blip r:embed="rId14">
            <a:alphaModFix/>
          </a:blip>
          <a:srcRect b="0" l="0" r="10" t="0"/>
          <a:stretch/>
        </p:blipFill>
        <p:spPr>
          <a:xfrm>
            <a:off x="6921068" y="327202"/>
            <a:ext cx="560178" cy="248479"/>
          </a:xfrm>
          <a:prstGeom prst="rect">
            <a:avLst/>
          </a:prstGeom>
          <a:noFill/>
          <a:ln>
            <a:noFill/>
          </a:ln>
        </p:spPr>
      </p:pic>
      <p:pic>
        <p:nvPicPr>
          <p:cNvPr id="260" name="Google Shape;260;p45"/>
          <p:cNvPicPr preferRelativeResize="0"/>
          <p:nvPr/>
        </p:nvPicPr>
        <p:blipFill rotWithShape="1">
          <a:blip r:embed="rId15">
            <a:alphaModFix/>
          </a:blip>
          <a:srcRect b="0" l="9" r="9" t="0"/>
          <a:stretch/>
        </p:blipFill>
        <p:spPr>
          <a:xfrm>
            <a:off x="7582446" y="332937"/>
            <a:ext cx="560202" cy="248521"/>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_1">
    <p:bg>
      <p:bgPr>
        <a:solidFill>
          <a:srgbClr val="000000"/>
        </a:solidFill>
      </p:bgPr>
    </p:bg>
    <p:spTree>
      <p:nvGrpSpPr>
        <p:cNvPr id="261" name="Shape 261"/>
        <p:cNvGrpSpPr/>
        <p:nvPr/>
      </p:nvGrpSpPr>
      <p:grpSpPr>
        <a:xfrm>
          <a:off x="0" y="0"/>
          <a:ext cx="0" cy="0"/>
          <a:chOff x="0" y="0"/>
          <a:chExt cx="0" cy="0"/>
        </a:xfrm>
      </p:grpSpPr>
      <p:sp>
        <p:nvSpPr>
          <p:cNvPr id="262" name="Google Shape;262;p46"/>
          <p:cNvSpPr txBox="1"/>
          <p:nvPr>
            <p:ph idx="12" type="sldNum"/>
          </p:nvPr>
        </p:nvSpPr>
        <p:spPr>
          <a:xfrm>
            <a:off x="8458200" y="4713492"/>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263" name="Google Shape;263;p46"/>
          <p:cNvPicPr preferRelativeResize="0"/>
          <p:nvPr/>
        </p:nvPicPr>
        <p:blipFill>
          <a:blip r:embed="rId2">
            <a:alphaModFix/>
          </a:blip>
          <a:stretch>
            <a:fillRect/>
          </a:stretch>
        </p:blipFill>
        <p:spPr>
          <a:xfrm>
            <a:off x="456049" y="4524645"/>
            <a:ext cx="865725" cy="379450"/>
          </a:xfrm>
          <a:prstGeom prst="rect">
            <a:avLst/>
          </a:prstGeom>
          <a:noFill/>
          <a:ln>
            <a:noFill/>
          </a:ln>
        </p:spPr>
      </p:pic>
      <p:sp>
        <p:nvSpPr>
          <p:cNvPr id="264" name="Google Shape;264;p46"/>
          <p:cNvSpPr/>
          <p:nvPr/>
        </p:nvSpPr>
        <p:spPr>
          <a:xfrm>
            <a:off x="236425" y="4119000"/>
            <a:ext cx="1255800" cy="823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1">
  <p:cSld name="1_Text and One Picture">
    <p:spTree>
      <p:nvGrpSpPr>
        <p:cNvPr id="265" name="Shape 265"/>
        <p:cNvGrpSpPr/>
        <p:nvPr/>
      </p:nvGrpSpPr>
      <p:grpSpPr>
        <a:xfrm>
          <a:off x="0" y="0"/>
          <a:ext cx="0" cy="0"/>
          <a:chOff x="0" y="0"/>
          <a:chExt cx="0" cy="0"/>
        </a:xfrm>
      </p:grpSpPr>
      <p:sp>
        <p:nvSpPr>
          <p:cNvPr id="266" name="Google Shape;266;p4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267" name="Google Shape;267;p4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68" name="Google Shape;268;p4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p:cSld name="01">
    <p:spTree>
      <p:nvGrpSpPr>
        <p:cNvPr id="269" name="Shape 269"/>
        <p:cNvGrpSpPr/>
        <p:nvPr/>
      </p:nvGrpSpPr>
      <p:grpSpPr>
        <a:xfrm>
          <a:off x="0" y="0"/>
          <a:ext cx="0" cy="0"/>
          <a:chOff x="0" y="0"/>
          <a:chExt cx="0" cy="0"/>
        </a:xfrm>
      </p:grpSpPr>
      <p:sp>
        <p:nvSpPr>
          <p:cNvPr id="270" name="Google Shape;270;p48"/>
          <p:cNvSpPr/>
          <p:nvPr>
            <p:ph idx="2" type="pic"/>
          </p:nvPr>
        </p:nvSpPr>
        <p:spPr>
          <a:xfrm>
            <a:off x="0" y="0"/>
            <a:ext cx="9144000" cy="5143500"/>
          </a:xfrm>
          <a:prstGeom prst="rect">
            <a:avLst/>
          </a:prstGeom>
          <a:solidFill>
            <a:srgbClr val="F2F2F2"/>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Montserrat Light"/>
                <a:ea typeface="Montserrat Light"/>
                <a:cs typeface="Montserrat Light"/>
                <a:sym typeface="Montserrat Light"/>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Montserrat Light"/>
                <a:ea typeface="Montserrat Light"/>
                <a:cs typeface="Montserrat Light"/>
                <a:sym typeface="Montserrat Light"/>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Montserrat Light"/>
                <a:ea typeface="Montserrat Light"/>
                <a:cs typeface="Montserrat Light"/>
                <a:sym typeface="Montserrat Light"/>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Montserrat Light"/>
                <a:ea typeface="Montserrat Light"/>
                <a:cs typeface="Montserrat Light"/>
                <a:sym typeface="Montserrat Light"/>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271" name="Shape 271"/>
        <p:cNvGrpSpPr/>
        <p:nvPr/>
      </p:nvGrpSpPr>
      <p:grpSpPr>
        <a:xfrm>
          <a:off x="0" y="0"/>
          <a:ext cx="0" cy="0"/>
          <a:chOff x="0" y="0"/>
          <a:chExt cx="0" cy="0"/>
        </a:xfrm>
      </p:grpSpPr>
      <p:sp>
        <p:nvSpPr>
          <p:cNvPr id="272" name="Google Shape;272;p49"/>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273" name="Google Shape;273;p49"/>
          <p:cNvSpPr txBox="1"/>
          <p:nvPr>
            <p:ph idx="1" type="body"/>
          </p:nvPr>
        </p:nvSpPr>
        <p:spPr>
          <a:xfrm>
            <a:off x="-1" y="4922607"/>
            <a:ext cx="4503000" cy="220800"/>
          </a:xfrm>
          <a:prstGeom prst="rect">
            <a:avLst/>
          </a:prstGeom>
          <a:noFill/>
          <a:ln>
            <a:noFill/>
          </a:ln>
        </p:spPr>
        <p:txBody>
          <a:bodyPr anchorCtr="0" anchor="b" bIns="45700" lIns="45700" spcFirstLastPara="1" rIns="0" wrap="square" tIns="0">
            <a:noAutofit/>
          </a:bodyPr>
          <a:lstStyle>
            <a:lvl1pPr indent="-228600" lvl="0" marL="457200" rtl="0" algn="l">
              <a:lnSpc>
                <a:spcPct val="100000"/>
              </a:lnSpc>
              <a:spcBef>
                <a:spcPts val="900"/>
              </a:spcBef>
              <a:spcAft>
                <a:spcPts val="0"/>
              </a:spcAft>
              <a:buClr>
                <a:srgbClr val="7F7F7F"/>
              </a:buClr>
              <a:buSzPts val="525"/>
              <a:buFont typeface="Arial"/>
              <a:buNone/>
              <a:defRPr sz="525" cap="none">
                <a:solidFill>
                  <a:srgbClr val="7F7F7F"/>
                </a:solidFill>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SzPts val="1800"/>
              <a:buChar char="•"/>
              <a:defRPr/>
            </a:lvl3pPr>
            <a:lvl4pPr indent="-342900" lvl="3" marL="1828800" rtl="0" algn="l">
              <a:lnSpc>
                <a:spcPct val="100000"/>
              </a:lnSpc>
              <a:spcBef>
                <a:spcPts val="600"/>
              </a:spcBef>
              <a:spcAft>
                <a:spcPts val="0"/>
              </a:spcAft>
              <a:buSzPts val="1800"/>
              <a:buChar char="–"/>
              <a:defRPr/>
            </a:lvl4pPr>
            <a:lvl5pPr indent="-342900" lvl="4" marL="2286000" rtl="0" algn="l">
              <a:lnSpc>
                <a:spcPct val="100000"/>
              </a:lnSpc>
              <a:spcBef>
                <a:spcPts val="600"/>
              </a:spcBef>
              <a:spcAft>
                <a:spcPts val="0"/>
              </a:spcAft>
              <a:buSzPts val="1800"/>
              <a:buChar char="–"/>
              <a:defRPr/>
            </a:lvl5pPr>
            <a:lvl6pPr indent="-342900" lvl="5" marL="2743200" rtl="0" algn="l">
              <a:lnSpc>
                <a:spcPct val="100000"/>
              </a:lnSpc>
              <a:spcBef>
                <a:spcPts val="360"/>
              </a:spcBef>
              <a:spcAft>
                <a:spcPts val="0"/>
              </a:spcAft>
              <a:buClr>
                <a:schemeClr val="dk1"/>
              </a:buClr>
              <a:buSzPts val="1800"/>
              <a:buChar char="–"/>
              <a:defRPr/>
            </a:lvl6pPr>
            <a:lvl7pPr indent="-342900" lvl="6" marL="3200400" rtl="0" algn="l">
              <a:lnSpc>
                <a:spcPct val="100000"/>
              </a:lnSpc>
              <a:spcBef>
                <a:spcPts val="360"/>
              </a:spcBef>
              <a:spcAft>
                <a:spcPts val="0"/>
              </a:spcAft>
              <a:buClr>
                <a:schemeClr val="dk1"/>
              </a:buClr>
              <a:buSzPts val="1800"/>
              <a:buChar char="–"/>
              <a:defRPr/>
            </a:lvl7pPr>
            <a:lvl8pPr indent="-342900" lvl="7" marL="3657600" rtl="0" algn="l">
              <a:lnSpc>
                <a:spcPct val="100000"/>
              </a:lnSpc>
              <a:spcBef>
                <a:spcPts val="360"/>
              </a:spcBef>
              <a:spcAft>
                <a:spcPts val="0"/>
              </a:spcAft>
              <a:buClr>
                <a:schemeClr val="dk1"/>
              </a:buClr>
              <a:buSzPts val="1800"/>
              <a:buChar char="–"/>
              <a:defRPr/>
            </a:lvl8pPr>
            <a:lvl9pPr indent="-342900" lvl="8" marL="4114800" rtl="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p14:dur="400">
        <p:fade/>
      </p:transition>
    </mc:Choice>
    <mc:Fallback>
      <p:transition>
        <p:fade/>
      </p:transition>
    </mc:Fallback>
  </mc:AlternateConten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278" name="Shape 278"/>
        <p:cNvGrpSpPr/>
        <p:nvPr/>
      </p:nvGrpSpPr>
      <p:grpSpPr>
        <a:xfrm>
          <a:off x="0" y="0"/>
          <a:ext cx="0" cy="0"/>
          <a:chOff x="0" y="0"/>
          <a:chExt cx="0" cy="0"/>
        </a:xfrm>
      </p:grpSpPr>
      <p:sp>
        <p:nvSpPr>
          <p:cNvPr id="279" name="Google Shape;279;p51"/>
          <p:cNvSpPr txBox="1"/>
          <p:nvPr>
            <p:ph type="ctrTitle"/>
          </p:nvPr>
        </p:nvSpPr>
        <p:spPr>
          <a:xfrm>
            <a:off x="457200" y="865690"/>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Verizon NHG DS"/>
              <a:buNone/>
              <a:defRPr b="1" i="0" sz="6000">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0" name="Google Shape;280;p51"/>
          <p:cNvSpPr txBox="1"/>
          <p:nvPr>
            <p:ph idx="1" type="subTitle"/>
          </p:nvPr>
        </p:nvSpPr>
        <p:spPr>
          <a:xfrm>
            <a:off x="457200" y="2694490"/>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000"/>
              <a:buFont typeface="Verizon NHG TX"/>
              <a:buNone/>
              <a:defRPr b="0" i="0" sz="2000">
                <a:solidFill>
                  <a:schemeClr val="dk1"/>
                </a:solidFill>
                <a:latin typeface="Verizon NHG TX"/>
                <a:ea typeface="Verizon NHG TX"/>
                <a:cs typeface="Verizon NHG TX"/>
                <a:sym typeface="Verizon NHG TX"/>
              </a:defRPr>
            </a:lvl1pPr>
            <a:lvl2pPr lvl="1" rtl="0" algn="l">
              <a:lnSpc>
                <a:spcPct val="80000"/>
              </a:lnSpc>
              <a:spcBef>
                <a:spcPts val="900"/>
              </a:spcBef>
              <a:spcAft>
                <a:spcPts val="0"/>
              </a:spcAft>
              <a:buClr>
                <a:schemeClr val="dk1"/>
              </a:buClr>
              <a:buSzPts val="2000"/>
              <a:buFont typeface="Verizon NHG TX"/>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lack">
  <p:cSld name="Cover slide_1">
    <p:bg>
      <p:bgPr>
        <a:solidFill>
          <a:srgbClr val="000000"/>
        </a:solidFill>
      </p:bgPr>
    </p:bg>
    <p:spTree>
      <p:nvGrpSpPr>
        <p:cNvPr id="281" name="Shape 281"/>
        <p:cNvGrpSpPr/>
        <p:nvPr/>
      </p:nvGrpSpPr>
      <p:grpSpPr>
        <a:xfrm>
          <a:off x="0" y="0"/>
          <a:ext cx="0" cy="0"/>
          <a:chOff x="0" y="0"/>
          <a:chExt cx="0" cy="0"/>
        </a:xfrm>
      </p:grpSpPr>
      <p:sp>
        <p:nvSpPr>
          <p:cNvPr id="282" name="Google Shape;282;p52"/>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rgbClr val="FFFFFF"/>
              </a:buClr>
              <a:buSzPts val="6000"/>
              <a:buFont typeface="Verizon NHG DS"/>
              <a:buNone/>
              <a:defRPr b="1" i="0" sz="6000">
                <a:solidFill>
                  <a:srgbClr val="FFFFFF"/>
                </a:solidFill>
                <a:latin typeface="Verizon NHG DS"/>
                <a:ea typeface="Verizon NHG DS"/>
                <a:cs typeface="Verizon NHG DS"/>
                <a:sym typeface="Verizon NHG DS"/>
              </a:defRPr>
            </a:lvl1pPr>
            <a:lvl2pPr lvl="1" rtl="0">
              <a:spcBef>
                <a:spcPts val="0"/>
              </a:spcBef>
              <a:spcAft>
                <a:spcPts val="0"/>
              </a:spcAft>
              <a:buClr>
                <a:srgbClr val="FFFFFF"/>
              </a:buClr>
              <a:buSzPts val="1400"/>
              <a:buNone/>
              <a:defRPr>
                <a:solidFill>
                  <a:srgbClr val="FFFFFF"/>
                </a:solidFill>
              </a:defRPr>
            </a:lvl2pPr>
            <a:lvl3pPr lvl="2" rtl="0">
              <a:spcBef>
                <a:spcPts val="0"/>
              </a:spcBef>
              <a:spcAft>
                <a:spcPts val="0"/>
              </a:spcAft>
              <a:buClr>
                <a:srgbClr val="FFFFFF"/>
              </a:buClr>
              <a:buSzPts val="1400"/>
              <a:buNone/>
              <a:defRPr>
                <a:solidFill>
                  <a:srgbClr val="FFFFFF"/>
                </a:solidFill>
              </a:defRPr>
            </a:lvl3pPr>
            <a:lvl4pPr lvl="3" rtl="0">
              <a:spcBef>
                <a:spcPts val="0"/>
              </a:spcBef>
              <a:spcAft>
                <a:spcPts val="0"/>
              </a:spcAft>
              <a:buClr>
                <a:srgbClr val="FFFFFF"/>
              </a:buClr>
              <a:buSzPts val="1400"/>
              <a:buNone/>
              <a:defRPr>
                <a:solidFill>
                  <a:srgbClr val="FFFFFF"/>
                </a:solidFill>
              </a:defRPr>
            </a:lvl4pPr>
            <a:lvl5pPr lvl="4" rtl="0">
              <a:spcBef>
                <a:spcPts val="0"/>
              </a:spcBef>
              <a:spcAft>
                <a:spcPts val="0"/>
              </a:spcAft>
              <a:buClr>
                <a:srgbClr val="FFFFFF"/>
              </a:buClr>
              <a:buSzPts val="1400"/>
              <a:buNone/>
              <a:defRPr>
                <a:solidFill>
                  <a:srgbClr val="FFFFFF"/>
                </a:solidFill>
              </a:defRPr>
            </a:lvl5pPr>
            <a:lvl6pPr lvl="5" rtl="0">
              <a:spcBef>
                <a:spcPts val="0"/>
              </a:spcBef>
              <a:spcAft>
                <a:spcPts val="0"/>
              </a:spcAft>
              <a:buClr>
                <a:srgbClr val="FFFFFF"/>
              </a:buClr>
              <a:buSzPts val="1400"/>
              <a:buNone/>
              <a:defRPr>
                <a:solidFill>
                  <a:srgbClr val="FFFFFF"/>
                </a:solidFill>
              </a:defRPr>
            </a:lvl6pPr>
            <a:lvl7pPr lvl="6" rtl="0">
              <a:spcBef>
                <a:spcPts val="0"/>
              </a:spcBef>
              <a:spcAft>
                <a:spcPts val="0"/>
              </a:spcAft>
              <a:buClr>
                <a:srgbClr val="FFFFFF"/>
              </a:buClr>
              <a:buSzPts val="1400"/>
              <a:buNone/>
              <a:defRPr>
                <a:solidFill>
                  <a:srgbClr val="FFFFFF"/>
                </a:solidFill>
              </a:defRPr>
            </a:lvl7pPr>
            <a:lvl8pPr lvl="7" rtl="0">
              <a:spcBef>
                <a:spcPts val="0"/>
              </a:spcBef>
              <a:spcAft>
                <a:spcPts val="0"/>
              </a:spcAft>
              <a:buClr>
                <a:srgbClr val="FFFFFF"/>
              </a:buClr>
              <a:buSzPts val="1400"/>
              <a:buNone/>
              <a:defRPr>
                <a:solidFill>
                  <a:srgbClr val="FFFFFF"/>
                </a:solidFill>
              </a:defRPr>
            </a:lvl8pPr>
            <a:lvl9pPr lvl="8" rtl="0">
              <a:spcBef>
                <a:spcPts val="0"/>
              </a:spcBef>
              <a:spcAft>
                <a:spcPts val="0"/>
              </a:spcAft>
              <a:buClr>
                <a:srgbClr val="FFFFFF"/>
              </a:buClr>
              <a:buSzPts val="1400"/>
              <a:buNone/>
              <a:defRPr>
                <a:solidFill>
                  <a:srgbClr val="FFFFFF"/>
                </a:solidFill>
              </a:defRPr>
            </a:lvl9pPr>
          </a:lstStyle>
          <a:p/>
        </p:txBody>
      </p:sp>
      <p:sp>
        <p:nvSpPr>
          <p:cNvPr id="283" name="Google Shape;283;p52"/>
          <p:cNvSpPr txBox="1"/>
          <p:nvPr>
            <p:ph idx="1" type="subTitle"/>
          </p:nvPr>
        </p:nvSpPr>
        <p:spPr>
          <a:xfrm>
            <a:off x="457200" y="2635740"/>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rgbClr val="FFFFFF"/>
              </a:buClr>
              <a:buSzPts val="2000"/>
              <a:buFont typeface="Verizon NHG DS"/>
              <a:buNone/>
              <a:defRPr b="0" i="0" sz="2000">
                <a:solidFill>
                  <a:srgbClr val="FFFFFF"/>
                </a:solidFill>
                <a:latin typeface="Verizon NHG DS"/>
                <a:ea typeface="Verizon NHG DS"/>
                <a:cs typeface="Verizon NHG DS"/>
                <a:sym typeface="Verizon NHG DS"/>
              </a:defRPr>
            </a:lvl1pPr>
            <a:lvl2pPr lvl="1"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2pPr>
            <a:lvl3pPr lvl="2"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3pPr>
            <a:lvl4pPr lvl="3"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4pPr>
            <a:lvl5pPr lvl="4"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5pPr>
            <a:lvl6pPr lvl="5"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6pPr>
            <a:lvl7pPr lvl="6"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7pPr>
            <a:lvl8pPr lvl="7"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8pPr>
            <a:lvl9pPr lvl="8" rtl="0" algn="l">
              <a:lnSpc>
                <a:spcPct val="80000"/>
              </a:lnSpc>
              <a:spcBef>
                <a:spcPts val="900"/>
              </a:spcBef>
              <a:spcAft>
                <a:spcPts val="0"/>
              </a:spcAft>
              <a:buClr>
                <a:srgbClr val="FFFFFF"/>
              </a:buClr>
              <a:buSzPts val="2000"/>
              <a:buFont typeface="Verizon NHG DS"/>
              <a:buNone/>
              <a:defRPr b="1" sz="2000">
                <a:solidFill>
                  <a:srgbClr val="FFFFFF"/>
                </a:solidFill>
                <a:latin typeface="Verizon NHG DS"/>
                <a:ea typeface="Verizon NHG DS"/>
                <a:cs typeface="Verizon NHG DS"/>
                <a:sym typeface="Verizon NHG D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284" name="Shape 284"/>
        <p:cNvGrpSpPr/>
        <p:nvPr/>
      </p:nvGrpSpPr>
      <p:grpSpPr>
        <a:xfrm>
          <a:off x="0" y="0"/>
          <a:ext cx="0" cy="0"/>
          <a:chOff x="0" y="0"/>
          <a:chExt cx="0" cy="0"/>
        </a:xfrm>
      </p:grpSpPr>
      <p:sp>
        <p:nvSpPr>
          <p:cNvPr id="285" name="Google Shape;285;p5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286" name="Google Shape;286;p53"/>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287" name="Google Shape;287;p53"/>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Verizon NHG TX"/>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Verizon NHG TX"/>
              <a:buNone/>
              <a:defRPr sz="700"/>
            </a:lvl2pPr>
            <a:lvl3pPr indent="-228600" lvl="2" marL="1371600" rtl="0" algn="l">
              <a:lnSpc>
                <a:spcPct val="100000"/>
              </a:lnSpc>
              <a:spcBef>
                <a:spcPts val="0"/>
              </a:spcBef>
              <a:spcAft>
                <a:spcPts val="0"/>
              </a:spcAft>
              <a:buClr>
                <a:schemeClr val="dk1"/>
              </a:buClr>
              <a:buSzPts val="700"/>
              <a:buFont typeface="Verizon NHG TX"/>
              <a:buNone/>
              <a:defRPr sz="700"/>
            </a:lvl3pPr>
            <a:lvl4pPr indent="-228600" lvl="3" marL="1828800" rtl="0" algn="l">
              <a:lnSpc>
                <a:spcPct val="100000"/>
              </a:lnSpc>
              <a:spcBef>
                <a:spcPts val="0"/>
              </a:spcBef>
              <a:spcAft>
                <a:spcPts val="0"/>
              </a:spcAft>
              <a:buClr>
                <a:schemeClr val="dk1"/>
              </a:buClr>
              <a:buSzPts val="700"/>
              <a:buFont typeface="Verizon NHG TX"/>
              <a:buNone/>
              <a:defRPr sz="700"/>
            </a:lvl4pPr>
            <a:lvl5pPr indent="-228600" lvl="4" marL="2286000" rtl="0" algn="l">
              <a:lnSpc>
                <a:spcPct val="100000"/>
              </a:lnSpc>
              <a:spcBef>
                <a:spcPts val="0"/>
              </a:spcBef>
              <a:spcAft>
                <a:spcPts val="0"/>
              </a:spcAft>
              <a:buClr>
                <a:schemeClr val="dk1"/>
              </a:buClr>
              <a:buSzPts val="700"/>
              <a:buFont typeface="Verizon NHG TX"/>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288" name="Google Shape;288;p5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89" name="Google Shape;289;p53"/>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90" name="Google Shape;290;p53"/>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91" name="Shape 291"/>
        <p:cNvGrpSpPr/>
        <p:nvPr/>
      </p:nvGrpSpPr>
      <p:grpSpPr>
        <a:xfrm>
          <a:off x="0" y="0"/>
          <a:ext cx="0" cy="0"/>
          <a:chOff x="0" y="0"/>
          <a:chExt cx="0" cy="0"/>
        </a:xfrm>
      </p:grpSpPr>
      <p:sp>
        <p:nvSpPr>
          <p:cNvPr id="292" name="Google Shape;292;p54"/>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293" name="Google Shape;293;p5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294" name="Google Shape;294;p5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95" name="Google Shape;295;p5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296" name="Shape 296"/>
        <p:cNvGrpSpPr/>
        <p:nvPr/>
      </p:nvGrpSpPr>
      <p:grpSpPr>
        <a:xfrm>
          <a:off x="0" y="0"/>
          <a:ext cx="0" cy="0"/>
          <a:chOff x="0" y="0"/>
          <a:chExt cx="0" cy="0"/>
        </a:xfrm>
      </p:grpSpPr>
      <p:sp>
        <p:nvSpPr>
          <p:cNvPr id="297" name="Google Shape;297;p55"/>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Font typeface="Verizon NHG DS"/>
              <a:buNone/>
              <a:defRPr b="1" sz="4000" cap="none">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98" name="Google Shape;298;p55"/>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lt2"/>
              </a:buClr>
              <a:buSzPts val="1800"/>
              <a:buFont typeface="Verizon NHG TX"/>
              <a:buNone/>
              <a:defRPr b="0" i="0" sz="1800">
                <a:solidFill>
                  <a:schemeClr val="lt2"/>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lt2"/>
              </a:buClr>
              <a:buSzPts val="1800"/>
              <a:buChar char="–"/>
              <a:defRPr b="0" i="0" sz="1800">
                <a:solidFill>
                  <a:schemeClr val="lt2"/>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299" name="Google Shape;299;p55"/>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300" name="Google Shape;300;p5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301" name="Google Shape;301;p55"/>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302" name="Google Shape;302;p55"/>
          <p:cNvPicPr preferRelativeResize="0"/>
          <p:nvPr/>
        </p:nvPicPr>
        <p:blipFill>
          <a:blip r:embed="rId2">
            <a:alphaModFix/>
          </a:blip>
          <a:stretch>
            <a:fillRect/>
          </a:stretch>
        </p:blipFill>
        <p:spPr>
          <a:xfrm>
            <a:off x="455092" y="4524097"/>
            <a:ext cx="869976" cy="381327"/>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03" name="Shape 303"/>
        <p:cNvGrpSpPr/>
        <p:nvPr/>
      </p:nvGrpSpPr>
      <p:grpSpPr>
        <a:xfrm>
          <a:off x="0" y="0"/>
          <a:ext cx="0" cy="0"/>
          <a:chOff x="0" y="0"/>
          <a:chExt cx="0" cy="0"/>
        </a:xfrm>
      </p:grpSpPr>
      <p:sp>
        <p:nvSpPr>
          <p:cNvPr id="304" name="Google Shape;304;p56"/>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05" name="Google Shape;305;p56"/>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Verizon NHG DS"/>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306" name="Google Shape;306;p5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307" name="Google Shape;307;p5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308" name="Shape 308"/>
        <p:cNvGrpSpPr/>
        <p:nvPr/>
      </p:nvGrpSpPr>
      <p:grpSpPr>
        <a:xfrm>
          <a:off x="0" y="0"/>
          <a:ext cx="0" cy="0"/>
          <a:chOff x="0" y="0"/>
          <a:chExt cx="0" cy="0"/>
        </a:xfrm>
      </p:grpSpPr>
      <p:sp>
        <p:nvSpPr>
          <p:cNvPr id="309" name="Google Shape;309;p5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310" name="Google Shape;310;p5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11" name="Google Shape;311;p57"/>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12" name="Google Shape;312;p57"/>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13" name="Google Shape;313;p57"/>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14" name="Google Shape;314;p57"/>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15" name="Google Shape;315;p57"/>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16" name="Google Shape;316;p57"/>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17" name="Google Shape;317;p5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18" name="Google Shape;318;p57"/>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19" name="Google Shape;319;p57"/>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320" name="Shape 320"/>
        <p:cNvGrpSpPr/>
        <p:nvPr/>
      </p:nvGrpSpPr>
      <p:grpSpPr>
        <a:xfrm>
          <a:off x="0" y="0"/>
          <a:ext cx="0" cy="0"/>
          <a:chOff x="0" y="0"/>
          <a:chExt cx="0" cy="0"/>
        </a:xfrm>
      </p:grpSpPr>
      <p:sp>
        <p:nvSpPr>
          <p:cNvPr id="321" name="Google Shape;321;p58"/>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22" name="Google Shape;322;p5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323" name="Google Shape;323;p58"/>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324" name="Google Shape;324;p5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25" name="Google Shape;325;p58"/>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326" name="Shape 326"/>
        <p:cNvGrpSpPr/>
        <p:nvPr/>
      </p:nvGrpSpPr>
      <p:grpSpPr>
        <a:xfrm>
          <a:off x="0" y="0"/>
          <a:ext cx="0" cy="0"/>
          <a:chOff x="0" y="0"/>
          <a:chExt cx="0" cy="0"/>
        </a:xfrm>
      </p:grpSpPr>
      <p:sp>
        <p:nvSpPr>
          <p:cNvPr id="327" name="Google Shape;327;p59"/>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2400"/>
              <a:buFont typeface="Verizon NHG DS"/>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28" name="Google Shape;328;p59"/>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lt1"/>
              </a:buClr>
              <a:buSzPts val="1600"/>
              <a:buFont typeface="Verizon NHG DS"/>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Verizon NHG TX"/>
              <a:buNone/>
              <a:defRPr>
                <a:solidFill>
                  <a:schemeClr val="lt1"/>
                </a:solidFill>
              </a:defRPr>
            </a:lvl2pPr>
            <a:lvl3pPr indent="-304800" lvl="2" marL="1371600" rtl="0" algn="l">
              <a:lnSpc>
                <a:spcPct val="100000"/>
              </a:lnSpc>
              <a:spcBef>
                <a:spcPts val="600"/>
              </a:spcBef>
              <a:spcAft>
                <a:spcPts val="0"/>
              </a:spcAft>
              <a:buClr>
                <a:schemeClr val="lt1"/>
              </a:buClr>
              <a:buSzPts val="120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cxnSp>
        <p:nvCxnSpPr>
          <p:cNvPr id="329" name="Google Shape;329;p59"/>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330" name="Google Shape;330;p5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2"/>
                </a:solidFill>
                <a:latin typeface="Verizon NHG DS"/>
                <a:ea typeface="Verizon NHG DS"/>
                <a:cs typeface="Verizon NHG DS"/>
                <a:sym typeface="Verizon NHG DS"/>
              </a:defRPr>
            </a:lvl1pPr>
            <a:lvl2pPr indent="0" lvl="1" marL="0" rtl="0" algn="r">
              <a:spcBef>
                <a:spcPts val="0"/>
              </a:spcBef>
              <a:buNone/>
              <a:defRPr b="1" sz="700">
                <a:solidFill>
                  <a:schemeClr val="lt2"/>
                </a:solidFill>
                <a:latin typeface="Verizon NHG DS"/>
                <a:ea typeface="Verizon NHG DS"/>
                <a:cs typeface="Verizon NHG DS"/>
                <a:sym typeface="Verizon NHG DS"/>
              </a:defRPr>
            </a:lvl2pPr>
            <a:lvl3pPr indent="0" lvl="2" marL="0" rtl="0" algn="r">
              <a:spcBef>
                <a:spcPts val="0"/>
              </a:spcBef>
              <a:buNone/>
              <a:defRPr b="1" sz="700">
                <a:solidFill>
                  <a:schemeClr val="lt2"/>
                </a:solidFill>
                <a:latin typeface="Verizon NHG DS"/>
                <a:ea typeface="Verizon NHG DS"/>
                <a:cs typeface="Verizon NHG DS"/>
                <a:sym typeface="Verizon NHG DS"/>
              </a:defRPr>
            </a:lvl3pPr>
            <a:lvl4pPr indent="0" lvl="3" marL="0" rtl="0" algn="r">
              <a:spcBef>
                <a:spcPts val="0"/>
              </a:spcBef>
              <a:buNone/>
              <a:defRPr b="1" sz="700">
                <a:solidFill>
                  <a:schemeClr val="lt2"/>
                </a:solidFill>
                <a:latin typeface="Verizon NHG DS"/>
                <a:ea typeface="Verizon NHG DS"/>
                <a:cs typeface="Verizon NHG DS"/>
                <a:sym typeface="Verizon NHG DS"/>
              </a:defRPr>
            </a:lvl4pPr>
            <a:lvl5pPr indent="0" lvl="4" marL="0" rtl="0" algn="r">
              <a:spcBef>
                <a:spcPts val="0"/>
              </a:spcBef>
              <a:buNone/>
              <a:defRPr b="1" sz="700">
                <a:solidFill>
                  <a:schemeClr val="lt2"/>
                </a:solidFill>
                <a:latin typeface="Verizon NHG DS"/>
                <a:ea typeface="Verizon NHG DS"/>
                <a:cs typeface="Verizon NHG DS"/>
                <a:sym typeface="Verizon NHG DS"/>
              </a:defRPr>
            </a:lvl5pPr>
            <a:lvl6pPr indent="0" lvl="5" marL="0" rtl="0" algn="r">
              <a:spcBef>
                <a:spcPts val="0"/>
              </a:spcBef>
              <a:buNone/>
              <a:defRPr b="1" sz="700">
                <a:solidFill>
                  <a:schemeClr val="lt2"/>
                </a:solidFill>
                <a:latin typeface="Verizon NHG DS"/>
                <a:ea typeface="Verizon NHG DS"/>
                <a:cs typeface="Verizon NHG DS"/>
                <a:sym typeface="Verizon NHG DS"/>
              </a:defRPr>
            </a:lvl6pPr>
            <a:lvl7pPr indent="0" lvl="6" marL="0" rtl="0" algn="r">
              <a:spcBef>
                <a:spcPts val="0"/>
              </a:spcBef>
              <a:buNone/>
              <a:defRPr b="1" sz="700">
                <a:solidFill>
                  <a:schemeClr val="lt2"/>
                </a:solidFill>
                <a:latin typeface="Verizon NHG DS"/>
                <a:ea typeface="Verizon NHG DS"/>
                <a:cs typeface="Verizon NHG DS"/>
                <a:sym typeface="Verizon NHG DS"/>
              </a:defRPr>
            </a:lvl7pPr>
            <a:lvl8pPr indent="0" lvl="7" marL="0" rtl="0" algn="r">
              <a:spcBef>
                <a:spcPts val="0"/>
              </a:spcBef>
              <a:buNone/>
              <a:defRPr b="1" sz="700">
                <a:solidFill>
                  <a:schemeClr val="lt2"/>
                </a:solidFill>
                <a:latin typeface="Verizon NHG DS"/>
                <a:ea typeface="Verizon NHG DS"/>
                <a:cs typeface="Verizon NHG DS"/>
                <a:sym typeface="Verizon NHG DS"/>
              </a:defRPr>
            </a:lvl8pPr>
            <a:lvl9pPr indent="0" lvl="8" marL="0" rtl="0" algn="r">
              <a:spcBef>
                <a:spcPts val="0"/>
              </a:spcBef>
              <a:buNone/>
              <a:defRPr b="1" sz="700">
                <a:solidFill>
                  <a:schemeClr val="lt2"/>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331" name="Shape 331"/>
        <p:cNvGrpSpPr/>
        <p:nvPr/>
      </p:nvGrpSpPr>
      <p:grpSpPr>
        <a:xfrm>
          <a:off x="0" y="0"/>
          <a:ext cx="0" cy="0"/>
          <a:chOff x="0" y="0"/>
          <a:chExt cx="0" cy="0"/>
        </a:xfrm>
      </p:grpSpPr>
      <p:sp>
        <p:nvSpPr>
          <p:cNvPr id="332" name="Google Shape;332;p60"/>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3" name="Google Shape;333;p6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60"/>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None/>
            </a:pPr>
            <a:r>
              <a:rPr b="0" i="0" lang="en" sz="650">
                <a:solidFill>
                  <a:schemeClr val="lt1"/>
                </a:solidFill>
                <a:latin typeface="Verizon NHG DS"/>
                <a:ea typeface="Verizon NHG DS"/>
                <a:cs typeface="Verizon NHG DS"/>
                <a:sym typeface="Verizon NHG DS"/>
              </a:rPr>
              <a:t>Verizon confidential and proprietary. Unauthorized disclosure, reproduction or other use prohibited.</a:t>
            </a:r>
            <a:endParaRPr b="0" i="0" sz="650">
              <a:solidFill>
                <a:schemeClr val="lt1"/>
              </a:solidFill>
              <a:latin typeface="Verizon NHG DS"/>
              <a:ea typeface="Verizon NHG DS"/>
              <a:cs typeface="Verizon NHG DS"/>
              <a:sym typeface="Verizon NHG DS"/>
            </a:endParaRPr>
          </a:p>
        </p:txBody>
      </p:sp>
      <p:pic>
        <p:nvPicPr>
          <p:cNvPr id="335" name="Google Shape;335;p60"/>
          <p:cNvPicPr preferRelativeResize="0"/>
          <p:nvPr/>
        </p:nvPicPr>
        <p:blipFill>
          <a:blip r:embed="rId2">
            <a:alphaModFix/>
          </a:blip>
          <a:stretch>
            <a:fillRect/>
          </a:stretch>
        </p:blipFill>
        <p:spPr>
          <a:xfrm>
            <a:off x="455092" y="4524097"/>
            <a:ext cx="869976" cy="381327"/>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36" name="Shape 336"/>
        <p:cNvGrpSpPr/>
        <p:nvPr/>
      </p:nvGrpSpPr>
      <p:grpSpPr>
        <a:xfrm>
          <a:off x="0" y="0"/>
          <a:ext cx="0" cy="0"/>
          <a:chOff x="0" y="0"/>
          <a:chExt cx="0" cy="0"/>
        </a:xfrm>
      </p:grpSpPr>
      <p:sp>
        <p:nvSpPr>
          <p:cNvPr id="337" name="Google Shape;337;p61"/>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b="1" sz="4000" cap="non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38" name="Google Shape;338;p61"/>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1pPr>
            <a:lvl2pPr indent="-228600" lvl="1" marL="914400" rtl="0" algn="l">
              <a:lnSpc>
                <a:spcPct val="100000"/>
              </a:lnSpc>
              <a:spcBef>
                <a:spcPts val="900"/>
              </a:spcBef>
              <a:spcAft>
                <a:spcPts val="0"/>
              </a:spcAft>
              <a:buClr>
                <a:schemeClr val="dk1"/>
              </a:buClr>
              <a:buSzPts val="1800"/>
              <a:buFont typeface="Verizon NHG TX"/>
              <a:buNone/>
              <a:defRPr b="0" i="0" sz="1800">
                <a:solidFill>
                  <a:schemeClr val="dk1"/>
                </a:solidFill>
                <a:latin typeface="Verizon NHG TX"/>
                <a:ea typeface="Verizon NHG TX"/>
                <a:cs typeface="Verizon NHG TX"/>
                <a:sym typeface="Verizon NHG TX"/>
              </a:defRPr>
            </a:lvl2pPr>
            <a:lvl3pPr indent="-342900" lvl="2" marL="13716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3pPr>
            <a:lvl4pPr indent="-342900" lvl="3" marL="18288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4pPr>
            <a:lvl5pPr indent="-342900" lvl="4" marL="2286000" rtl="0" algn="l">
              <a:lnSpc>
                <a:spcPct val="100000"/>
              </a:lnSpc>
              <a:spcBef>
                <a:spcPts val="600"/>
              </a:spcBef>
              <a:spcAft>
                <a:spcPts val="0"/>
              </a:spcAft>
              <a:buClr>
                <a:schemeClr val="dk1"/>
              </a:buClr>
              <a:buSzPts val="1800"/>
              <a:buChar char="–"/>
              <a:defRPr b="0" i="0" sz="1800">
                <a:solidFill>
                  <a:schemeClr val="dk1"/>
                </a:solidFill>
                <a:latin typeface="Verizon NHG TX"/>
                <a:ea typeface="Verizon NHG TX"/>
                <a:cs typeface="Verizon NHG TX"/>
                <a:sym typeface="Verizon NHG TX"/>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339" name="Google Shape;339;p6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40" name="Google Shape;340;p61"/>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341" name="Shape 341"/>
        <p:cNvGrpSpPr/>
        <p:nvPr/>
      </p:nvGrpSpPr>
      <p:grpSpPr>
        <a:xfrm>
          <a:off x="0" y="0"/>
          <a:ext cx="0" cy="0"/>
          <a:chOff x="0" y="0"/>
          <a:chExt cx="0" cy="0"/>
        </a:xfrm>
      </p:grpSpPr>
      <p:sp>
        <p:nvSpPr>
          <p:cNvPr id="342" name="Google Shape;342;p62"/>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3" name="Google Shape;343;p6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344" name="Shape 344"/>
        <p:cNvGrpSpPr/>
        <p:nvPr/>
      </p:nvGrpSpPr>
      <p:grpSpPr>
        <a:xfrm>
          <a:off x="0" y="0"/>
          <a:ext cx="0" cy="0"/>
          <a:chOff x="0" y="0"/>
          <a:chExt cx="0" cy="0"/>
        </a:xfrm>
      </p:grpSpPr>
      <p:sp>
        <p:nvSpPr>
          <p:cNvPr id="345" name="Google Shape;345;p63"/>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Verizon NHG TX"/>
              <a:buNone/>
              <a:defRPr b="1" i="0" sz="1200" u="none" cap="none" strike="noStrike">
                <a:solidFill>
                  <a:schemeClr val="lt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46" name="Google Shape;346;p63"/>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Verizon NHG DS"/>
              <a:buNone/>
              <a:defRPr sz="40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47" name="Google Shape;347;p6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lt1"/>
                </a:solidFill>
                <a:latin typeface="Verizon NHG DS"/>
                <a:ea typeface="Verizon NHG DS"/>
                <a:cs typeface="Verizon NHG DS"/>
                <a:sym typeface="Verizon NHG DS"/>
              </a:defRPr>
            </a:lvl1pPr>
            <a:lvl2pPr indent="0" lvl="1" marL="0" rtl="0" algn="r">
              <a:spcBef>
                <a:spcPts val="0"/>
              </a:spcBef>
              <a:buNone/>
              <a:defRPr b="1" sz="700">
                <a:solidFill>
                  <a:schemeClr val="lt1"/>
                </a:solidFill>
                <a:latin typeface="Verizon NHG DS"/>
                <a:ea typeface="Verizon NHG DS"/>
                <a:cs typeface="Verizon NHG DS"/>
                <a:sym typeface="Verizon NHG DS"/>
              </a:defRPr>
            </a:lvl2pPr>
            <a:lvl3pPr indent="0" lvl="2" marL="0" rtl="0" algn="r">
              <a:spcBef>
                <a:spcPts val="0"/>
              </a:spcBef>
              <a:buNone/>
              <a:defRPr b="1" sz="700">
                <a:solidFill>
                  <a:schemeClr val="lt1"/>
                </a:solidFill>
                <a:latin typeface="Verizon NHG DS"/>
                <a:ea typeface="Verizon NHG DS"/>
                <a:cs typeface="Verizon NHG DS"/>
                <a:sym typeface="Verizon NHG DS"/>
              </a:defRPr>
            </a:lvl3pPr>
            <a:lvl4pPr indent="0" lvl="3" marL="0" rtl="0" algn="r">
              <a:spcBef>
                <a:spcPts val="0"/>
              </a:spcBef>
              <a:buNone/>
              <a:defRPr b="1" sz="700">
                <a:solidFill>
                  <a:schemeClr val="lt1"/>
                </a:solidFill>
                <a:latin typeface="Verizon NHG DS"/>
                <a:ea typeface="Verizon NHG DS"/>
                <a:cs typeface="Verizon NHG DS"/>
                <a:sym typeface="Verizon NHG DS"/>
              </a:defRPr>
            </a:lvl4pPr>
            <a:lvl5pPr indent="0" lvl="4" marL="0" rtl="0" algn="r">
              <a:spcBef>
                <a:spcPts val="0"/>
              </a:spcBef>
              <a:buNone/>
              <a:defRPr b="1" sz="700">
                <a:solidFill>
                  <a:schemeClr val="lt1"/>
                </a:solidFill>
                <a:latin typeface="Verizon NHG DS"/>
                <a:ea typeface="Verizon NHG DS"/>
                <a:cs typeface="Verizon NHG DS"/>
                <a:sym typeface="Verizon NHG DS"/>
              </a:defRPr>
            </a:lvl5pPr>
            <a:lvl6pPr indent="0" lvl="5" marL="0" rtl="0" algn="r">
              <a:spcBef>
                <a:spcPts val="0"/>
              </a:spcBef>
              <a:buNone/>
              <a:defRPr b="1" sz="700">
                <a:solidFill>
                  <a:schemeClr val="lt1"/>
                </a:solidFill>
                <a:latin typeface="Verizon NHG DS"/>
                <a:ea typeface="Verizon NHG DS"/>
                <a:cs typeface="Verizon NHG DS"/>
                <a:sym typeface="Verizon NHG DS"/>
              </a:defRPr>
            </a:lvl6pPr>
            <a:lvl7pPr indent="0" lvl="6" marL="0" rtl="0" algn="r">
              <a:spcBef>
                <a:spcPts val="0"/>
              </a:spcBef>
              <a:buNone/>
              <a:defRPr b="1" sz="700">
                <a:solidFill>
                  <a:schemeClr val="lt1"/>
                </a:solidFill>
                <a:latin typeface="Verizon NHG DS"/>
                <a:ea typeface="Verizon NHG DS"/>
                <a:cs typeface="Verizon NHG DS"/>
                <a:sym typeface="Verizon NHG DS"/>
              </a:defRPr>
            </a:lvl7pPr>
            <a:lvl8pPr indent="0" lvl="7" marL="0" rtl="0" algn="r">
              <a:spcBef>
                <a:spcPts val="0"/>
              </a:spcBef>
              <a:buNone/>
              <a:defRPr b="1" sz="700">
                <a:solidFill>
                  <a:schemeClr val="lt1"/>
                </a:solidFill>
                <a:latin typeface="Verizon NHG DS"/>
                <a:ea typeface="Verizon NHG DS"/>
                <a:cs typeface="Verizon NHG DS"/>
                <a:sym typeface="Verizon NHG DS"/>
              </a:defRPr>
            </a:lvl8pPr>
            <a:lvl9pPr indent="0" lvl="8" marL="0" rtl="0" algn="r">
              <a:spcBef>
                <a:spcPts val="0"/>
              </a:spcBef>
              <a:buNone/>
              <a:defRPr b="1" sz="700">
                <a:solidFill>
                  <a:schemeClr val="lt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348" name="Shape 348"/>
        <p:cNvGrpSpPr/>
        <p:nvPr/>
      </p:nvGrpSpPr>
      <p:grpSpPr>
        <a:xfrm>
          <a:off x="0" y="0"/>
          <a:ext cx="0" cy="0"/>
          <a:chOff x="0" y="0"/>
          <a:chExt cx="0" cy="0"/>
        </a:xfrm>
      </p:grpSpPr>
      <p:sp>
        <p:nvSpPr>
          <p:cNvPr id="349" name="Google Shape;349;p64"/>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50" name="Google Shape;350;p64"/>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Verizon NHG DS"/>
              <a:buNone/>
              <a:defRPr sz="40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1" name="Google Shape;351;p6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352" name="Shape 352"/>
        <p:cNvGrpSpPr/>
        <p:nvPr/>
      </p:nvGrpSpPr>
      <p:grpSpPr>
        <a:xfrm>
          <a:off x="0" y="0"/>
          <a:ext cx="0" cy="0"/>
          <a:chOff x="0" y="0"/>
          <a:chExt cx="0" cy="0"/>
        </a:xfrm>
      </p:grpSpPr>
      <p:sp>
        <p:nvSpPr>
          <p:cNvPr id="353" name="Google Shape;353;p6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cxnSp>
        <p:nvCxnSpPr>
          <p:cNvPr id="354" name="Google Shape;354;p6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55" name="Google Shape;355;p65"/>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56" name="Google Shape;356;p65"/>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57" name="Google Shape;357;p65"/>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58" name="Google Shape;358;p65"/>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59" name="Google Shape;359;p65"/>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60" name="Google Shape;360;p65"/>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61" name="Google Shape;361;p6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362" name="Shape 362"/>
        <p:cNvGrpSpPr/>
        <p:nvPr/>
      </p:nvGrpSpPr>
      <p:grpSpPr>
        <a:xfrm>
          <a:off x="0" y="0"/>
          <a:ext cx="0" cy="0"/>
          <a:chOff x="0" y="0"/>
          <a:chExt cx="0" cy="0"/>
        </a:xfrm>
      </p:grpSpPr>
      <p:sp>
        <p:nvSpPr>
          <p:cNvPr id="363" name="Google Shape;363;p66"/>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Verizon NHG TX"/>
              <a:ea typeface="Verizon NHG TX"/>
              <a:cs typeface="Verizon NHG TX"/>
              <a:sym typeface="Verizon NHG TX"/>
            </a:endParaRPr>
          </a:p>
        </p:txBody>
      </p:sp>
      <p:sp>
        <p:nvSpPr>
          <p:cNvPr id="364" name="Google Shape;364;p66"/>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365" name="Shape 365"/>
        <p:cNvGrpSpPr/>
        <p:nvPr/>
      </p:nvGrpSpPr>
      <p:grpSpPr>
        <a:xfrm>
          <a:off x="0" y="0"/>
          <a:ext cx="0" cy="0"/>
          <a:chOff x="0" y="0"/>
          <a:chExt cx="0" cy="0"/>
        </a:xfrm>
      </p:grpSpPr>
      <p:sp>
        <p:nvSpPr>
          <p:cNvPr id="366" name="Google Shape;366;p67"/>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67" name="Google Shape;367;p6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368" name="Google Shape;368;p67"/>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369" name="Google Shape;369;p6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70" name="Google Shape;370;p6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371" name="Shape 371"/>
        <p:cNvGrpSpPr/>
        <p:nvPr/>
      </p:nvGrpSpPr>
      <p:grpSpPr>
        <a:xfrm>
          <a:off x="0" y="0"/>
          <a:ext cx="0" cy="0"/>
          <a:chOff x="0" y="0"/>
          <a:chExt cx="0" cy="0"/>
        </a:xfrm>
      </p:grpSpPr>
      <p:sp>
        <p:nvSpPr>
          <p:cNvPr id="372" name="Google Shape;372;p68"/>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73" name="Google Shape;373;p6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374" name="Google Shape;374;p6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68"/>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TX"/>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376" name="Google Shape;376;p6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77" name="Google Shape;377;p68"/>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Verizon NHG TX"/>
              <a:ea typeface="Verizon NHG TX"/>
              <a:cs typeface="Verizon NHG TX"/>
              <a:sym typeface="Verizon NHG TX"/>
            </a:endParaRPr>
          </a:p>
        </p:txBody>
      </p:sp>
      <p:sp>
        <p:nvSpPr>
          <p:cNvPr id="378" name="Google Shape;378;p6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379" name="Shape 379"/>
        <p:cNvGrpSpPr/>
        <p:nvPr/>
      </p:nvGrpSpPr>
      <p:grpSpPr>
        <a:xfrm>
          <a:off x="0" y="0"/>
          <a:ext cx="0" cy="0"/>
          <a:chOff x="0" y="0"/>
          <a:chExt cx="0" cy="0"/>
        </a:xfrm>
      </p:grpSpPr>
      <p:sp>
        <p:nvSpPr>
          <p:cNvPr id="380" name="Google Shape;380;p69"/>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Verizon NHG DS"/>
              <a:buNone/>
              <a:defRPr b="0" i="0" sz="1200" u="none" cap="none" strike="noStrike">
                <a:solidFill>
                  <a:schemeClr val="dk1"/>
                </a:solidFill>
                <a:latin typeface="Verizon NHG DS"/>
                <a:ea typeface="Verizon NHG DS"/>
                <a:cs typeface="Verizon NHG DS"/>
                <a:sym typeface="Verizon NHG DS"/>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381" name="Google Shape;381;p69"/>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1pPr>
            <a:lvl2pPr indent="-228600" lvl="1" marL="914400" rtl="0" algn="l">
              <a:lnSpc>
                <a:spcPct val="100000"/>
              </a:lnSpc>
              <a:spcBef>
                <a:spcPts val="900"/>
              </a:spcBef>
              <a:spcAft>
                <a:spcPts val="0"/>
              </a:spcAft>
              <a:buClr>
                <a:schemeClr val="dk1"/>
              </a:buClr>
              <a:buSzPts val="1200"/>
              <a:buFont typeface="Verizon NHG DS"/>
              <a:buNone/>
              <a:defRPr>
                <a:latin typeface="Verizon NHG DS"/>
                <a:ea typeface="Verizon NHG DS"/>
                <a:cs typeface="Verizon NHG DS"/>
                <a:sym typeface="Verizon NHG DS"/>
              </a:defRPr>
            </a:lvl2pPr>
            <a:lvl3pPr indent="-304800" lvl="2" marL="13716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3pPr>
            <a:lvl4pPr indent="-304800" lvl="3" marL="18288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4pPr>
            <a:lvl5pPr indent="-304800" lvl="4" marL="2286000" rtl="0" algn="l">
              <a:lnSpc>
                <a:spcPct val="100000"/>
              </a:lnSpc>
              <a:spcBef>
                <a:spcPts val="600"/>
              </a:spcBef>
              <a:spcAft>
                <a:spcPts val="0"/>
              </a:spcAft>
              <a:buClr>
                <a:schemeClr val="dk1"/>
              </a:buClr>
              <a:buSzPts val="1200"/>
              <a:buChar char="–"/>
              <a:defRPr>
                <a:latin typeface="Verizon NHG DS"/>
                <a:ea typeface="Verizon NHG DS"/>
                <a:cs typeface="Verizon NHG DS"/>
                <a:sym typeface="Verizon NHG DS"/>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382" name="Google Shape;382;p6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83" name="Google Shape;383;p69"/>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Verizon NHG DS"/>
              <a:buNone/>
              <a:defRPr>
                <a:latin typeface="Verizon NHG DS"/>
                <a:ea typeface="Verizon NHG DS"/>
                <a:cs typeface="Verizon NHG DS"/>
                <a:sym typeface="Verizon NHG D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384" name="Shape 384"/>
        <p:cNvGrpSpPr/>
        <p:nvPr/>
      </p:nvGrpSpPr>
      <p:grpSpPr>
        <a:xfrm>
          <a:off x="0" y="0"/>
          <a:ext cx="0" cy="0"/>
          <a:chOff x="0" y="0"/>
          <a:chExt cx="0" cy="0"/>
        </a:xfrm>
      </p:grpSpPr>
      <p:sp>
        <p:nvSpPr>
          <p:cNvPr id="385" name="Google Shape;385;p7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b="1" sz="700">
                <a:solidFill>
                  <a:schemeClr val="dk1"/>
                </a:solidFill>
                <a:latin typeface="Verizon NHG DS"/>
                <a:ea typeface="Verizon NHG DS"/>
                <a:cs typeface="Verizon NHG DS"/>
                <a:sym typeface="Verizon NHG DS"/>
              </a:defRPr>
            </a:lvl1pPr>
            <a:lvl2pPr indent="0" lvl="1" marL="0" rtl="0" algn="r">
              <a:spcBef>
                <a:spcPts val="0"/>
              </a:spcBef>
              <a:buNone/>
              <a:defRPr b="1" sz="700">
                <a:solidFill>
                  <a:schemeClr val="dk1"/>
                </a:solidFill>
                <a:latin typeface="Verizon NHG DS"/>
                <a:ea typeface="Verizon NHG DS"/>
                <a:cs typeface="Verizon NHG DS"/>
                <a:sym typeface="Verizon NHG DS"/>
              </a:defRPr>
            </a:lvl2pPr>
            <a:lvl3pPr indent="0" lvl="2" marL="0" rtl="0" algn="r">
              <a:spcBef>
                <a:spcPts val="0"/>
              </a:spcBef>
              <a:buNone/>
              <a:defRPr b="1" sz="700">
                <a:solidFill>
                  <a:schemeClr val="dk1"/>
                </a:solidFill>
                <a:latin typeface="Verizon NHG DS"/>
                <a:ea typeface="Verizon NHG DS"/>
                <a:cs typeface="Verizon NHG DS"/>
                <a:sym typeface="Verizon NHG DS"/>
              </a:defRPr>
            </a:lvl3pPr>
            <a:lvl4pPr indent="0" lvl="3" marL="0" rtl="0" algn="r">
              <a:spcBef>
                <a:spcPts val="0"/>
              </a:spcBef>
              <a:buNone/>
              <a:defRPr b="1" sz="700">
                <a:solidFill>
                  <a:schemeClr val="dk1"/>
                </a:solidFill>
                <a:latin typeface="Verizon NHG DS"/>
                <a:ea typeface="Verizon NHG DS"/>
                <a:cs typeface="Verizon NHG DS"/>
                <a:sym typeface="Verizon NHG DS"/>
              </a:defRPr>
            </a:lvl4pPr>
            <a:lvl5pPr indent="0" lvl="4" marL="0" rtl="0" algn="r">
              <a:spcBef>
                <a:spcPts val="0"/>
              </a:spcBef>
              <a:buNone/>
              <a:defRPr b="1" sz="700">
                <a:solidFill>
                  <a:schemeClr val="dk1"/>
                </a:solidFill>
                <a:latin typeface="Verizon NHG DS"/>
                <a:ea typeface="Verizon NHG DS"/>
                <a:cs typeface="Verizon NHG DS"/>
                <a:sym typeface="Verizon NHG DS"/>
              </a:defRPr>
            </a:lvl5pPr>
            <a:lvl6pPr indent="0" lvl="5" marL="0" rtl="0" algn="r">
              <a:spcBef>
                <a:spcPts val="0"/>
              </a:spcBef>
              <a:buNone/>
              <a:defRPr b="1" sz="700">
                <a:solidFill>
                  <a:schemeClr val="dk1"/>
                </a:solidFill>
                <a:latin typeface="Verizon NHG DS"/>
                <a:ea typeface="Verizon NHG DS"/>
                <a:cs typeface="Verizon NHG DS"/>
                <a:sym typeface="Verizon NHG DS"/>
              </a:defRPr>
            </a:lvl6pPr>
            <a:lvl7pPr indent="0" lvl="6" marL="0" rtl="0" algn="r">
              <a:spcBef>
                <a:spcPts val="0"/>
              </a:spcBef>
              <a:buNone/>
              <a:defRPr b="1" sz="700">
                <a:solidFill>
                  <a:schemeClr val="dk1"/>
                </a:solidFill>
                <a:latin typeface="Verizon NHG DS"/>
                <a:ea typeface="Verizon NHG DS"/>
                <a:cs typeface="Verizon NHG DS"/>
                <a:sym typeface="Verizon NHG DS"/>
              </a:defRPr>
            </a:lvl7pPr>
            <a:lvl8pPr indent="0" lvl="7" marL="0" rtl="0" algn="r">
              <a:spcBef>
                <a:spcPts val="0"/>
              </a:spcBef>
              <a:buNone/>
              <a:defRPr b="1" sz="700">
                <a:solidFill>
                  <a:schemeClr val="dk1"/>
                </a:solidFill>
                <a:latin typeface="Verizon NHG DS"/>
                <a:ea typeface="Verizon NHG DS"/>
                <a:cs typeface="Verizon NHG DS"/>
                <a:sym typeface="Verizon NHG DS"/>
              </a:defRPr>
            </a:lvl8pPr>
            <a:lvl9pPr indent="0" lvl="8" marL="0" rtl="0" algn="r">
              <a:spcBef>
                <a:spcPts val="0"/>
              </a:spcBef>
              <a:buNone/>
              <a:defRPr b="1" sz="700">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
        <p:nvSpPr>
          <p:cNvPr id="386" name="Google Shape;386;p70"/>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87" name="Google Shape;387;p70"/>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lvl="1"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388" name="Shape 388"/>
        <p:cNvGrpSpPr/>
        <p:nvPr/>
      </p:nvGrpSpPr>
      <p:grpSpPr>
        <a:xfrm>
          <a:off x="0" y="0"/>
          <a:ext cx="0" cy="0"/>
          <a:chOff x="0" y="0"/>
          <a:chExt cx="0" cy="0"/>
        </a:xfrm>
      </p:grpSpPr>
      <p:sp>
        <p:nvSpPr>
          <p:cNvPr id="389" name="Google Shape;389;p7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Verizon NHG TX"/>
                <a:ea typeface="Verizon NHG TX"/>
                <a:cs typeface="Verizon NHG TX"/>
                <a:sym typeface="Verizon NHG TX"/>
              </a:defRPr>
            </a:lvl1pPr>
            <a:lvl2pPr lvl="1"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2pPr>
            <a:lvl3pPr lvl="2"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3pPr>
            <a:lvl4pPr lvl="3"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4pPr>
            <a:lvl5pPr lvl="4"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5pPr>
            <a:lvl6pPr lvl="5"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6pPr>
            <a:lvl7pPr lvl="6"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7pPr>
            <a:lvl8pPr lvl="7"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8pPr>
            <a:lvl9pPr lvl="8" marR="0" rtl="0" algn="l">
              <a:spcBef>
                <a:spcPts val="0"/>
              </a:spcBef>
              <a:spcAft>
                <a:spcPts val="0"/>
              </a:spcAft>
              <a:buSzPts val="1400"/>
              <a:buNone/>
              <a:defRPr b="0" i="0" sz="1800" u="none" cap="none" strike="noStrike">
                <a:solidFill>
                  <a:schemeClr val="dk1"/>
                </a:solidFill>
                <a:latin typeface="Verizon NHG TX"/>
                <a:ea typeface="Verizon NHG TX"/>
                <a:cs typeface="Verizon NHG TX"/>
                <a:sym typeface="Verizon NHG TX"/>
              </a:defRPr>
            </a:lvl9pPr>
          </a:lstStyle>
          <a:p/>
        </p:txBody>
      </p:sp>
      <p:sp>
        <p:nvSpPr>
          <p:cNvPr id="390" name="Google Shape;390;p7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cxnSp>
        <p:nvCxnSpPr>
          <p:cNvPr id="391" name="Google Shape;391;p7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92" name="Google Shape;392;p71"/>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93" name="Google Shape;393;p71"/>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394" name="Google Shape;394;p7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395" name="Shape 395"/>
        <p:cNvGrpSpPr/>
        <p:nvPr/>
      </p:nvGrpSpPr>
      <p:grpSpPr>
        <a:xfrm>
          <a:off x="0" y="0"/>
          <a:ext cx="0" cy="0"/>
          <a:chOff x="0" y="0"/>
          <a:chExt cx="0" cy="0"/>
        </a:xfrm>
      </p:grpSpPr>
      <p:pic>
        <p:nvPicPr>
          <p:cNvPr id="396" name="Google Shape;396;p72"/>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397" name="Shape 397"/>
        <p:cNvGrpSpPr/>
        <p:nvPr/>
      </p:nvGrpSpPr>
      <p:grpSpPr>
        <a:xfrm>
          <a:off x="0" y="0"/>
          <a:ext cx="0" cy="0"/>
          <a:chOff x="0" y="0"/>
          <a:chExt cx="0" cy="0"/>
        </a:xfrm>
      </p:grpSpPr>
      <p:pic>
        <p:nvPicPr>
          <p:cNvPr id="398" name="Google Shape;398;p73"/>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04" name="Shape 404"/>
        <p:cNvGrpSpPr/>
        <p:nvPr/>
      </p:nvGrpSpPr>
      <p:grpSpPr>
        <a:xfrm>
          <a:off x="0" y="0"/>
          <a:ext cx="0" cy="0"/>
          <a:chOff x="0" y="0"/>
          <a:chExt cx="0" cy="0"/>
        </a:xfrm>
      </p:grpSpPr>
      <p:sp>
        <p:nvSpPr>
          <p:cNvPr id="405" name="Google Shape;405;p75"/>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06" name="Google Shape;406;p7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07" name="Google Shape;407;p7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08" name="Google Shape;408;p7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_1">
    <p:bg>
      <p:bgPr>
        <a:solidFill>
          <a:srgbClr val="000000"/>
        </a:solidFill>
      </p:bgPr>
    </p:bg>
    <p:spTree>
      <p:nvGrpSpPr>
        <p:cNvPr id="409" name="Shape 409"/>
        <p:cNvGrpSpPr/>
        <p:nvPr/>
      </p:nvGrpSpPr>
      <p:grpSpPr>
        <a:xfrm>
          <a:off x="0" y="0"/>
          <a:ext cx="0" cy="0"/>
          <a:chOff x="0" y="0"/>
          <a:chExt cx="0" cy="0"/>
        </a:xfrm>
      </p:grpSpPr>
      <p:sp>
        <p:nvSpPr>
          <p:cNvPr id="410" name="Google Shape;410;p76"/>
          <p:cNvSpPr txBox="1"/>
          <p:nvPr>
            <p:ph idx="12" type="sldNum"/>
          </p:nvPr>
        </p:nvSpPr>
        <p:spPr>
          <a:xfrm>
            <a:off x="8458200" y="4713492"/>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411" name="Google Shape;411;p76"/>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
        <p:nvSpPr>
          <p:cNvPr id="412" name="Google Shape;412;p76"/>
          <p:cNvSpPr/>
          <p:nvPr/>
        </p:nvSpPr>
        <p:spPr>
          <a:xfrm>
            <a:off x="236425" y="4119000"/>
            <a:ext cx="1255800" cy="823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413" name="Shape 413"/>
        <p:cNvGrpSpPr/>
        <p:nvPr/>
      </p:nvGrpSpPr>
      <p:grpSpPr>
        <a:xfrm>
          <a:off x="0" y="0"/>
          <a:ext cx="0" cy="0"/>
          <a:chOff x="0" y="0"/>
          <a:chExt cx="0" cy="0"/>
        </a:xfrm>
      </p:grpSpPr>
      <p:sp>
        <p:nvSpPr>
          <p:cNvPr id="414" name="Google Shape;414;p77"/>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15" name="Google Shape;415;p77"/>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dk1"/>
              </a:buClr>
              <a:buSzPts val="2000"/>
              <a:buFont typeface="Arial"/>
              <a:buNone/>
              <a:defRPr b="0" i="0" sz="2000">
                <a:solidFill>
                  <a:schemeClr val="dk1"/>
                </a:solidFill>
                <a:latin typeface="Arial"/>
                <a:ea typeface="Arial"/>
                <a:cs typeface="Arial"/>
                <a:sym typeface="Arial"/>
              </a:defRPr>
            </a:lvl1pPr>
            <a:lvl2pPr lvl="1" rtl="0" algn="l">
              <a:lnSpc>
                <a:spcPct val="80000"/>
              </a:lnSpc>
              <a:spcBef>
                <a:spcPts val="900"/>
              </a:spcBef>
              <a:spcAft>
                <a:spcPts val="0"/>
              </a:spcAft>
              <a:buClr>
                <a:schemeClr val="dk1"/>
              </a:buClr>
              <a:buSzPts val="2000"/>
              <a:buFont typeface="Arial"/>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416" name="Shape 416"/>
        <p:cNvGrpSpPr/>
        <p:nvPr/>
      </p:nvGrpSpPr>
      <p:grpSpPr>
        <a:xfrm>
          <a:off x="0" y="0"/>
          <a:ext cx="0" cy="0"/>
          <a:chOff x="0" y="0"/>
          <a:chExt cx="0" cy="0"/>
        </a:xfrm>
      </p:grpSpPr>
      <p:sp>
        <p:nvSpPr>
          <p:cNvPr id="417" name="Google Shape;417;p7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18" name="Google Shape;418;p78"/>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19" name="Google Shape;419;p78"/>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0"/>
              </a:spcBef>
              <a:spcAft>
                <a:spcPts val="0"/>
              </a:spcAft>
              <a:buClr>
                <a:schemeClr val="dk1"/>
              </a:buClr>
              <a:buSzPts val="700"/>
              <a:buFont typeface="Arial"/>
              <a:buNone/>
              <a:defRPr b="0" sz="700">
                <a:solidFill>
                  <a:schemeClr val="dk1"/>
                </a:solidFill>
              </a:defRPr>
            </a:lvl1pPr>
            <a:lvl2pPr indent="-228600" lvl="1" marL="914400" rtl="0" algn="l">
              <a:lnSpc>
                <a:spcPct val="100000"/>
              </a:lnSpc>
              <a:spcBef>
                <a:spcPts val="0"/>
              </a:spcBef>
              <a:spcAft>
                <a:spcPts val="0"/>
              </a:spcAft>
              <a:buClr>
                <a:schemeClr val="dk1"/>
              </a:buClr>
              <a:buSzPts val="700"/>
              <a:buFont typeface="Arial"/>
              <a:buNone/>
              <a:defRPr sz="700"/>
            </a:lvl2pPr>
            <a:lvl3pPr indent="-228600" lvl="2" marL="1371600" rtl="0" algn="l">
              <a:lnSpc>
                <a:spcPct val="100000"/>
              </a:lnSpc>
              <a:spcBef>
                <a:spcPts val="0"/>
              </a:spcBef>
              <a:spcAft>
                <a:spcPts val="0"/>
              </a:spcAft>
              <a:buClr>
                <a:schemeClr val="dk1"/>
              </a:buClr>
              <a:buSzPts val="700"/>
              <a:buFont typeface="Arial"/>
              <a:buNone/>
              <a:defRPr sz="700"/>
            </a:lvl3pPr>
            <a:lvl4pPr indent="-228600" lvl="3" marL="1828800" rtl="0" algn="l">
              <a:lnSpc>
                <a:spcPct val="100000"/>
              </a:lnSpc>
              <a:spcBef>
                <a:spcPts val="0"/>
              </a:spcBef>
              <a:spcAft>
                <a:spcPts val="0"/>
              </a:spcAft>
              <a:buClr>
                <a:schemeClr val="dk1"/>
              </a:buClr>
              <a:buSzPts val="700"/>
              <a:buFont typeface="Arial"/>
              <a:buNone/>
              <a:defRPr sz="700"/>
            </a:lvl4pPr>
            <a:lvl5pPr indent="-228600" lvl="4" marL="2286000" rtl="0" algn="l">
              <a:lnSpc>
                <a:spcPct val="100000"/>
              </a:lnSpc>
              <a:spcBef>
                <a:spcPts val="0"/>
              </a:spcBef>
              <a:spcAft>
                <a:spcPts val="0"/>
              </a:spcAft>
              <a:buClr>
                <a:schemeClr val="dk1"/>
              </a:buClr>
              <a:buSzPts val="700"/>
              <a:buFont typeface="Arial"/>
              <a:buNone/>
              <a:defRPr sz="700"/>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420" name="Google Shape;420;p7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21" name="Google Shape;421;p78"/>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22" name="Google Shape;422;p7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423" name="Shape 423"/>
        <p:cNvGrpSpPr/>
        <p:nvPr/>
      </p:nvGrpSpPr>
      <p:grpSpPr>
        <a:xfrm>
          <a:off x="0" y="0"/>
          <a:ext cx="0" cy="0"/>
          <a:chOff x="0" y="0"/>
          <a:chExt cx="0" cy="0"/>
        </a:xfrm>
      </p:grpSpPr>
      <p:sp>
        <p:nvSpPr>
          <p:cNvPr id="424" name="Google Shape;424;p79"/>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Font typeface="Arial"/>
              <a:buNone/>
              <a:defRPr b="1" sz="4000" cap="none">
                <a:solidFill>
                  <a:schemeClr val="lt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25" name="Google Shape;425;p79"/>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lt2"/>
              </a:buClr>
              <a:buSzPts val="1800"/>
              <a:buFont typeface="Arial"/>
              <a:buNone/>
              <a:defRPr b="0" i="0" sz="1800">
                <a:solidFill>
                  <a:schemeClr val="lt2"/>
                </a:solidFill>
                <a:latin typeface="Arial"/>
                <a:ea typeface="Arial"/>
                <a:cs typeface="Arial"/>
                <a:sym typeface="Arial"/>
              </a:defRPr>
            </a:lvl1pPr>
            <a:lvl2pPr indent="-228600" lvl="1" marL="914400" rtl="0" algn="l">
              <a:lnSpc>
                <a:spcPct val="100000"/>
              </a:lnSpc>
              <a:spcBef>
                <a:spcPts val="900"/>
              </a:spcBef>
              <a:spcAft>
                <a:spcPts val="0"/>
              </a:spcAft>
              <a:buClr>
                <a:schemeClr val="lt2"/>
              </a:buClr>
              <a:buSzPts val="1800"/>
              <a:buFont typeface="Arial"/>
              <a:buNone/>
              <a:defRPr b="0" i="0" sz="1800">
                <a:solidFill>
                  <a:schemeClr val="lt2"/>
                </a:solidFill>
                <a:latin typeface="Arial"/>
                <a:ea typeface="Arial"/>
                <a:cs typeface="Arial"/>
                <a:sym typeface="Arial"/>
              </a:defRPr>
            </a:lvl2pPr>
            <a:lvl3pPr indent="-342900" lvl="2" marL="1371600" rtl="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3pPr>
            <a:lvl4pPr indent="-342900" lvl="3" marL="1828800" rtl="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4pPr>
            <a:lvl5pPr indent="-342900" lvl="4" marL="2286000" rtl="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426" name="Google Shape;426;p79"/>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427" name="Google Shape;427;p7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28" name="Google Shape;428;p79"/>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29" name="Google Shape;429;p79"/>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430" name="Google Shape;430;p79"/>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31" name="Shape 431"/>
        <p:cNvGrpSpPr/>
        <p:nvPr/>
      </p:nvGrpSpPr>
      <p:grpSpPr>
        <a:xfrm>
          <a:off x="0" y="0"/>
          <a:ext cx="0" cy="0"/>
          <a:chOff x="0" y="0"/>
          <a:chExt cx="0" cy="0"/>
        </a:xfrm>
      </p:grpSpPr>
      <p:sp>
        <p:nvSpPr>
          <p:cNvPr id="432" name="Google Shape;432;p80"/>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Arial"/>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33" name="Google Shape;433;p80"/>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dk1"/>
              </a:buClr>
              <a:buSzPts val="1600"/>
              <a:buFont typeface="Arial"/>
              <a:buAutoNum type="arabicPeriod"/>
              <a:defRPr sz="160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sp>
        <p:nvSpPr>
          <p:cNvPr id="434" name="Google Shape;434;p8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35" name="Google Shape;435;p8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436" name="Shape 436"/>
        <p:cNvGrpSpPr/>
        <p:nvPr/>
      </p:nvGrpSpPr>
      <p:grpSpPr>
        <a:xfrm>
          <a:off x="0" y="0"/>
          <a:ext cx="0" cy="0"/>
          <a:chOff x="0" y="0"/>
          <a:chExt cx="0" cy="0"/>
        </a:xfrm>
      </p:grpSpPr>
      <p:sp>
        <p:nvSpPr>
          <p:cNvPr id="437" name="Google Shape;437;p8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38" name="Google Shape;438;p8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39" name="Google Shape;439;p81"/>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40" name="Google Shape;440;p81"/>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41" name="Google Shape;441;p81"/>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42" name="Google Shape;442;p81"/>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43" name="Google Shape;443;p81"/>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44" name="Google Shape;444;p81"/>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45" name="Google Shape;445;p8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46" name="Google Shape;446;p81"/>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47" name="Google Shape;447;p81"/>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448" name="Shape 448"/>
        <p:cNvGrpSpPr/>
        <p:nvPr/>
      </p:nvGrpSpPr>
      <p:grpSpPr>
        <a:xfrm>
          <a:off x="0" y="0"/>
          <a:ext cx="0" cy="0"/>
          <a:chOff x="0" y="0"/>
          <a:chExt cx="0" cy="0"/>
        </a:xfrm>
      </p:grpSpPr>
      <p:sp>
        <p:nvSpPr>
          <p:cNvPr id="449" name="Google Shape;449;p82"/>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50" name="Google Shape;450;p8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1" name="Google Shape;451;p82"/>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452" name="Google Shape;452;p8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53" name="Google Shape;453;p82"/>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454" name="Shape 454"/>
        <p:cNvGrpSpPr/>
        <p:nvPr/>
      </p:nvGrpSpPr>
      <p:grpSpPr>
        <a:xfrm>
          <a:off x="0" y="0"/>
          <a:ext cx="0" cy="0"/>
          <a:chOff x="0" y="0"/>
          <a:chExt cx="0" cy="0"/>
        </a:xfrm>
      </p:grpSpPr>
      <p:sp>
        <p:nvSpPr>
          <p:cNvPr id="455" name="Google Shape;455;p83"/>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2400"/>
              <a:buFont typeface="Arial"/>
              <a:buNone/>
              <a:defRPr>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56" name="Google Shape;456;p83"/>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rtl="0" algn="l">
              <a:lnSpc>
                <a:spcPct val="100000"/>
              </a:lnSpc>
              <a:spcBef>
                <a:spcPts val="900"/>
              </a:spcBef>
              <a:spcAft>
                <a:spcPts val="0"/>
              </a:spcAft>
              <a:buClr>
                <a:schemeClr val="lt1"/>
              </a:buClr>
              <a:buSzPts val="1600"/>
              <a:buFont typeface="Arial"/>
              <a:buAutoNum type="arabicPeriod"/>
              <a:defRPr sz="1600">
                <a:solidFill>
                  <a:schemeClr val="lt1"/>
                </a:solidFill>
              </a:defRPr>
            </a:lvl1pPr>
            <a:lvl2pPr indent="-228600" lvl="1" marL="914400" rtl="0" algn="l">
              <a:lnSpc>
                <a:spcPct val="100000"/>
              </a:lnSpc>
              <a:spcBef>
                <a:spcPts val="900"/>
              </a:spcBef>
              <a:spcAft>
                <a:spcPts val="0"/>
              </a:spcAft>
              <a:buClr>
                <a:schemeClr val="lt1"/>
              </a:buClr>
              <a:buSzPts val="1200"/>
              <a:buFont typeface="Arial"/>
              <a:buNone/>
              <a:defRPr>
                <a:solidFill>
                  <a:schemeClr val="lt1"/>
                </a:solidFill>
              </a:defRPr>
            </a:lvl2pPr>
            <a:lvl3pPr indent="-304800" lvl="2" marL="1371600" rtl="0" algn="l">
              <a:lnSpc>
                <a:spcPct val="100000"/>
              </a:lnSpc>
              <a:spcBef>
                <a:spcPts val="600"/>
              </a:spcBef>
              <a:spcAft>
                <a:spcPts val="0"/>
              </a:spcAft>
              <a:buClr>
                <a:schemeClr val="lt1"/>
              </a:buClr>
              <a:buSzPts val="1200"/>
              <a:buChar char="•"/>
              <a:defRPr>
                <a:solidFill>
                  <a:schemeClr val="lt1"/>
                </a:solidFill>
              </a:defRPr>
            </a:lvl3pPr>
            <a:lvl4pPr indent="-304800" lvl="3" marL="1828800" rtl="0" algn="l">
              <a:lnSpc>
                <a:spcPct val="100000"/>
              </a:lnSpc>
              <a:spcBef>
                <a:spcPts val="600"/>
              </a:spcBef>
              <a:spcAft>
                <a:spcPts val="0"/>
              </a:spcAft>
              <a:buClr>
                <a:schemeClr val="lt1"/>
              </a:buClr>
              <a:buSzPts val="1200"/>
              <a:buChar char="–"/>
              <a:defRPr>
                <a:solidFill>
                  <a:schemeClr val="lt1"/>
                </a:solidFill>
              </a:defRPr>
            </a:lvl4pPr>
            <a:lvl5pPr indent="-304800" lvl="4" marL="2286000" rtl="0" algn="l">
              <a:lnSpc>
                <a:spcPct val="100000"/>
              </a:lnSpc>
              <a:spcBef>
                <a:spcPts val="600"/>
              </a:spcBef>
              <a:spcAft>
                <a:spcPts val="0"/>
              </a:spcAft>
              <a:buClr>
                <a:schemeClr val="lt1"/>
              </a:buClr>
              <a:buSzPts val="1200"/>
              <a:buChar char="–"/>
              <a:defRPr>
                <a:solidFill>
                  <a:schemeClr val="lt1"/>
                </a:solidFil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04800" lvl="8" marL="4114800" rtl="0" algn="l">
              <a:lnSpc>
                <a:spcPct val="100000"/>
              </a:lnSpc>
              <a:spcBef>
                <a:spcPts val="600"/>
              </a:spcBef>
              <a:spcAft>
                <a:spcPts val="0"/>
              </a:spcAft>
              <a:buClr>
                <a:schemeClr val="dk1"/>
              </a:buClr>
              <a:buSzPts val="1200"/>
              <a:buChar char="–"/>
              <a:defRPr/>
            </a:lvl9pPr>
          </a:lstStyle>
          <a:p/>
        </p:txBody>
      </p:sp>
      <p:cxnSp>
        <p:nvCxnSpPr>
          <p:cNvPr id="457" name="Google Shape;457;p83"/>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458" name="Google Shape;458;p8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59" name="Google Shape;459;p83"/>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sp>
        <p:nvSpPr>
          <p:cNvPr id="460" name="Google Shape;460;p83"/>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61" name="Google Shape;461;p83"/>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462" name="Shape 462"/>
        <p:cNvGrpSpPr/>
        <p:nvPr/>
      </p:nvGrpSpPr>
      <p:grpSpPr>
        <a:xfrm>
          <a:off x="0" y="0"/>
          <a:ext cx="0" cy="0"/>
          <a:chOff x="0" y="0"/>
          <a:chExt cx="0" cy="0"/>
        </a:xfrm>
      </p:grpSpPr>
      <p:sp>
        <p:nvSpPr>
          <p:cNvPr id="463" name="Google Shape;463;p84"/>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Arial"/>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64" name="Google Shape;464;p8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65" name="Google Shape;465;p84"/>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66" name="Google Shape;466;p84"/>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467" name="Google Shape;467;p84"/>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68" name="Shape 468"/>
        <p:cNvGrpSpPr/>
        <p:nvPr/>
      </p:nvGrpSpPr>
      <p:grpSpPr>
        <a:xfrm>
          <a:off x="0" y="0"/>
          <a:ext cx="0" cy="0"/>
          <a:chOff x="0" y="0"/>
          <a:chExt cx="0" cy="0"/>
        </a:xfrm>
      </p:grpSpPr>
      <p:sp>
        <p:nvSpPr>
          <p:cNvPr id="469" name="Google Shape;469;p85"/>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Arial"/>
              <a:buNone/>
              <a:defRPr b="1" sz="4000" cap="none">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0" name="Google Shape;470;p85"/>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Font typeface="Arial"/>
              <a:buNone/>
              <a:defRPr b="0" i="0" sz="1800">
                <a:solidFill>
                  <a:schemeClr val="dk1"/>
                </a:solidFill>
                <a:latin typeface="Arial"/>
                <a:ea typeface="Arial"/>
                <a:cs typeface="Arial"/>
                <a:sym typeface="Arial"/>
              </a:defRPr>
            </a:lvl1pPr>
            <a:lvl2pPr indent="-228600" lvl="1" marL="914400" rtl="0" algn="l">
              <a:lnSpc>
                <a:spcPct val="100000"/>
              </a:lnSpc>
              <a:spcBef>
                <a:spcPts val="900"/>
              </a:spcBef>
              <a:spcAft>
                <a:spcPts val="0"/>
              </a:spcAft>
              <a:buClr>
                <a:schemeClr val="dk1"/>
              </a:buClr>
              <a:buSzPts val="1800"/>
              <a:buFont typeface="Arial"/>
              <a:buNone/>
              <a:defRPr b="0" i="0" sz="1800">
                <a:solidFill>
                  <a:schemeClr val="dk1"/>
                </a:solidFill>
                <a:latin typeface="Arial"/>
                <a:ea typeface="Arial"/>
                <a:cs typeface="Arial"/>
                <a:sym typeface="Arial"/>
              </a:defRPr>
            </a:lvl2pPr>
            <a:lvl3pPr indent="-342900" lvl="2" marL="1371600" rtl="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3pPr>
            <a:lvl4pPr indent="-342900" lvl="3" marL="1828800" rtl="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4pPr>
            <a:lvl5pPr indent="-342900" lvl="4" marL="2286000" rtl="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5pPr>
            <a:lvl6pPr indent="-342900" lvl="5" marL="2743200" rtl="0" algn="l">
              <a:lnSpc>
                <a:spcPct val="100000"/>
              </a:lnSpc>
              <a:spcBef>
                <a:spcPts val="600"/>
              </a:spcBef>
              <a:spcAft>
                <a:spcPts val="0"/>
              </a:spcAft>
              <a:buClr>
                <a:schemeClr val="dk1"/>
              </a:buClr>
              <a:buSzPts val="1800"/>
              <a:buChar char="–"/>
              <a:defRPr sz="1800"/>
            </a:lvl6pPr>
            <a:lvl7pPr indent="-342900" lvl="6" marL="3200400" rtl="0" algn="l">
              <a:lnSpc>
                <a:spcPct val="100000"/>
              </a:lnSpc>
              <a:spcBef>
                <a:spcPts val="600"/>
              </a:spcBef>
              <a:spcAft>
                <a:spcPts val="0"/>
              </a:spcAft>
              <a:buClr>
                <a:schemeClr val="dk1"/>
              </a:buClr>
              <a:buSzPts val="1800"/>
              <a:buChar char="–"/>
              <a:defRPr sz="1800"/>
            </a:lvl7pPr>
            <a:lvl8pPr indent="-342900" lvl="7" marL="3657600" rtl="0" algn="l">
              <a:lnSpc>
                <a:spcPct val="100000"/>
              </a:lnSpc>
              <a:spcBef>
                <a:spcPts val="600"/>
              </a:spcBef>
              <a:spcAft>
                <a:spcPts val="0"/>
              </a:spcAft>
              <a:buClr>
                <a:schemeClr val="dk1"/>
              </a:buClr>
              <a:buSzPts val="1800"/>
              <a:buChar char="–"/>
              <a:defRPr sz="1800"/>
            </a:lvl8pPr>
            <a:lvl9pPr indent="-342900" lvl="8" marL="4114800" rtl="0" algn="l">
              <a:lnSpc>
                <a:spcPct val="100000"/>
              </a:lnSpc>
              <a:spcBef>
                <a:spcPts val="600"/>
              </a:spcBef>
              <a:spcAft>
                <a:spcPts val="0"/>
              </a:spcAft>
              <a:buClr>
                <a:schemeClr val="dk1"/>
              </a:buClr>
              <a:buSzPts val="1800"/>
              <a:buChar char="–"/>
              <a:defRPr sz="1800"/>
            </a:lvl9pPr>
          </a:lstStyle>
          <a:p/>
        </p:txBody>
      </p:sp>
      <p:cxnSp>
        <p:nvCxnSpPr>
          <p:cNvPr id="471" name="Google Shape;471;p8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72" name="Google Shape;472;p85"/>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473" name="Shape 473"/>
        <p:cNvGrpSpPr/>
        <p:nvPr/>
      </p:nvGrpSpPr>
      <p:grpSpPr>
        <a:xfrm>
          <a:off x="0" y="0"/>
          <a:ext cx="0" cy="0"/>
          <a:chOff x="0" y="0"/>
          <a:chExt cx="0" cy="0"/>
        </a:xfrm>
      </p:grpSpPr>
      <p:sp>
        <p:nvSpPr>
          <p:cNvPr id="474" name="Google Shape;474;p86"/>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Arial"/>
              <a:buNone/>
              <a:defRPr sz="40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5" name="Google Shape;475;p8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476" name="Shape 476"/>
        <p:cNvGrpSpPr/>
        <p:nvPr/>
      </p:nvGrpSpPr>
      <p:grpSpPr>
        <a:xfrm>
          <a:off x="0" y="0"/>
          <a:ext cx="0" cy="0"/>
          <a:chOff x="0" y="0"/>
          <a:chExt cx="0" cy="0"/>
        </a:xfrm>
      </p:grpSpPr>
      <p:sp>
        <p:nvSpPr>
          <p:cNvPr id="477" name="Google Shape;477;p87"/>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78" name="Google Shape;478;p87"/>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1"/>
              </a:buClr>
              <a:buSzPts val="4000"/>
              <a:buFont typeface="Arial"/>
              <a:buNone/>
              <a:defRPr sz="4000">
                <a:solidFill>
                  <a:schemeClr val="lt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79" name="Google Shape;479;p8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7"/>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481" name="Google Shape;481;p87"/>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482" name="Shape 482"/>
        <p:cNvGrpSpPr/>
        <p:nvPr/>
      </p:nvGrpSpPr>
      <p:grpSpPr>
        <a:xfrm>
          <a:off x="0" y="0"/>
          <a:ext cx="0" cy="0"/>
          <a:chOff x="0" y="0"/>
          <a:chExt cx="0" cy="0"/>
        </a:xfrm>
      </p:grpSpPr>
      <p:sp>
        <p:nvSpPr>
          <p:cNvPr id="483" name="Google Shape;483;p88"/>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84" name="Google Shape;484;p88"/>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4000"/>
              <a:buFont typeface="Arial"/>
              <a:buNone/>
              <a:defRPr sz="4000">
                <a:solidFill>
                  <a:schemeClr val="dk1"/>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485" name="Google Shape;485;p8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86" name="Google Shape;486;p88"/>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rPr b="0" i="0" lang="en" sz="650" u="none" cap="none" strike="noStrike">
                <a:solidFill>
                  <a:schemeClr val="dk1"/>
                </a:solidFill>
                <a:latin typeface="Arial"/>
                <a:ea typeface="Arial"/>
                <a:cs typeface="Arial"/>
                <a:sym typeface="Arial"/>
              </a:rPr>
              <a:t>Verizon confidential and proprietary. Unauthorized disclosure, reproduction or other use prohibited.</a:t>
            </a:r>
            <a:endParaRPr b="0" i="0" sz="650" u="none" cap="none" strike="noStrike">
              <a:solidFill>
                <a:schemeClr val="dk1"/>
              </a:solidFill>
              <a:latin typeface="Arial"/>
              <a:ea typeface="Arial"/>
              <a:cs typeface="Arial"/>
              <a:sym typeface="Arial"/>
            </a:endParaRPr>
          </a:p>
        </p:txBody>
      </p:sp>
      <p:pic>
        <p:nvPicPr>
          <p:cNvPr id="487" name="Google Shape;487;p88"/>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488" name="Shape 488"/>
        <p:cNvGrpSpPr/>
        <p:nvPr/>
      </p:nvGrpSpPr>
      <p:grpSpPr>
        <a:xfrm>
          <a:off x="0" y="0"/>
          <a:ext cx="0" cy="0"/>
          <a:chOff x="0" y="0"/>
          <a:chExt cx="0" cy="0"/>
        </a:xfrm>
      </p:grpSpPr>
      <p:sp>
        <p:nvSpPr>
          <p:cNvPr id="489" name="Google Shape;489;p8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8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91" name="Google Shape;491;p89"/>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92" name="Google Shape;492;p89"/>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93" name="Google Shape;493;p89"/>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494" name="Google Shape;494;p89"/>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95" name="Google Shape;495;p89"/>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96" name="Google Shape;496;p89"/>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97" name="Google Shape;497;p89"/>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498" name="Shape 498"/>
        <p:cNvGrpSpPr/>
        <p:nvPr/>
      </p:nvGrpSpPr>
      <p:grpSpPr>
        <a:xfrm>
          <a:off x="0" y="0"/>
          <a:ext cx="0" cy="0"/>
          <a:chOff x="0" y="0"/>
          <a:chExt cx="0" cy="0"/>
        </a:xfrm>
      </p:grpSpPr>
      <p:sp>
        <p:nvSpPr>
          <p:cNvPr id="499" name="Google Shape;499;p90"/>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500" name="Google Shape;500;p90"/>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501" name="Shape 501"/>
        <p:cNvGrpSpPr/>
        <p:nvPr/>
      </p:nvGrpSpPr>
      <p:grpSpPr>
        <a:xfrm>
          <a:off x="0" y="0"/>
          <a:ext cx="0" cy="0"/>
          <a:chOff x="0" y="0"/>
          <a:chExt cx="0" cy="0"/>
        </a:xfrm>
      </p:grpSpPr>
      <p:sp>
        <p:nvSpPr>
          <p:cNvPr id="502" name="Google Shape;502;p91"/>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03" name="Google Shape;503;p9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91"/>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0"/>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505" name="Google Shape;505;p9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06" name="Google Shape;506;p9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507" name="Shape 507"/>
        <p:cNvGrpSpPr/>
        <p:nvPr/>
      </p:nvGrpSpPr>
      <p:grpSpPr>
        <a:xfrm>
          <a:off x="0" y="0"/>
          <a:ext cx="0" cy="0"/>
          <a:chOff x="0" y="0"/>
          <a:chExt cx="0" cy="0"/>
        </a:xfrm>
      </p:grpSpPr>
      <p:sp>
        <p:nvSpPr>
          <p:cNvPr id="508" name="Google Shape;508;p92"/>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09" name="Google Shape;509;p9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10" name="Google Shape;510;p9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11" name="Google Shape;511;p92"/>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b="1"/>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512" name="Google Shape;512;p9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13" name="Google Shape;513;p92"/>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4" name="Google Shape;514;p9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515" name="Shape 515"/>
        <p:cNvGrpSpPr/>
        <p:nvPr/>
      </p:nvGrpSpPr>
      <p:grpSpPr>
        <a:xfrm>
          <a:off x="0" y="0"/>
          <a:ext cx="0" cy="0"/>
          <a:chOff x="0" y="0"/>
          <a:chExt cx="0" cy="0"/>
        </a:xfrm>
      </p:grpSpPr>
      <p:sp>
        <p:nvSpPr>
          <p:cNvPr id="516" name="Google Shape;516;p93"/>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17" name="Google Shape;517;p93"/>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200"/>
              <a:buFont typeface="Arial"/>
              <a:buNone/>
              <a:defRPr>
                <a:latin typeface="Arial"/>
                <a:ea typeface="Arial"/>
                <a:cs typeface="Arial"/>
                <a:sym typeface="Arial"/>
              </a:defRPr>
            </a:lvl1pPr>
            <a:lvl2pPr indent="-228600" lvl="1" marL="914400" rtl="0" algn="l">
              <a:lnSpc>
                <a:spcPct val="100000"/>
              </a:lnSpc>
              <a:spcBef>
                <a:spcPts val="900"/>
              </a:spcBef>
              <a:spcAft>
                <a:spcPts val="0"/>
              </a:spcAft>
              <a:buClr>
                <a:schemeClr val="dk1"/>
              </a:buClr>
              <a:buSzPts val="1200"/>
              <a:buFont typeface="Arial"/>
              <a:buNone/>
              <a:defRPr>
                <a:latin typeface="Arial"/>
                <a:ea typeface="Arial"/>
                <a:cs typeface="Arial"/>
                <a:sym typeface="Arial"/>
              </a:defRPr>
            </a:lvl2pPr>
            <a:lvl3pPr indent="-304800" lvl="2" marL="1371600" rtl="0" algn="l">
              <a:lnSpc>
                <a:spcPct val="100000"/>
              </a:lnSpc>
              <a:spcBef>
                <a:spcPts val="600"/>
              </a:spcBef>
              <a:spcAft>
                <a:spcPts val="0"/>
              </a:spcAft>
              <a:buClr>
                <a:schemeClr val="dk1"/>
              </a:buClr>
              <a:buSzPts val="1200"/>
              <a:buChar char="•"/>
              <a:defRPr>
                <a:latin typeface="Arial"/>
                <a:ea typeface="Arial"/>
                <a:cs typeface="Arial"/>
                <a:sym typeface="Arial"/>
              </a:defRPr>
            </a:lvl3pPr>
            <a:lvl4pPr indent="-304800" lvl="3" marL="1828800" rtl="0" algn="l">
              <a:lnSpc>
                <a:spcPct val="100000"/>
              </a:lnSpc>
              <a:spcBef>
                <a:spcPts val="600"/>
              </a:spcBef>
              <a:spcAft>
                <a:spcPts val="0"/>
              </a:spcAft>
              <a:buClr>
                <a:schemeClr val="dk1"/>
              </a:buClr>
              <a:buSzPts val="1200"/>
              <a:buChar char="–"/>
              <a:defRPr>
                <a:latin typeface="Arial"/>
                <a:ea typeface="Arial"/>
                <a:cs typeface="Arial"/>
                <a:sym typeface="Arial"/>
              </a:defRPr>
            </a:lvl4pPr>
            <a:lvl5pPr indent="-304800" lvl="4" marL="2286000" rtl="0" algn="l">
              <a:lnSpc>
                <a:spcPct val="100000"/>
              </a:lnSpc>
              <a:spcBef>
                <a:spcPts val="600"/>
              </a:spcBef>
              <a:spcAft>
                <a:spcPts val="0"/>
              </a:spcAft>
              <a:buClr>
                <a:schemeClr val="dk1"/>
              </a:buClr>
              <a:buSzPts val="1200"/>
              <a:buChar char="–"/>
              <a:defRPr>
                <a:latin typeface="Arial"/>
                <a:ea typeface="Arial"/>
                <a:cs typeface="Arial"/>
                <a:sym typeface="Arial"/>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cxnSp>
        <p:nvCxnSpPr>
          <p:cNvPr id="518" name="Google Shape;518;p9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19" name="Google Shape;519;p93"/>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2400"/>
              <a:buFont typeface="Arial"/>
              <a:buNone/>
              <a:defRPr>
                <a:latin typeface="Arial"/>
                <a:ea typeface="Arial"/>
                <a:cs typeface="Arial"/>
                <a:sym typeface="Aria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520" name="Shape 520"/>
        <p:cNvGrpSpPr/>
        <p:nvPr/>
      </p:nvGrpSpPr>
      <p:grpSpPr>
        <a:xfrm>
          <a:off x="0" y="0"/>
          <a:ext cx="0" cy="0"/>
          <a:chOff x="0" y="0"/>
          <a:chExt cx="0" cy="0"/>
        </a:xfrm>
      </p:grpSpPr>
      <p:sp>
        <p:nvSpPr>
          <p:cNvPr id="521" name="Google Shape;521;p9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522" name="Google Shape;522;p94"/>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23" name="Google Shape;523;p94"/>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524" name="Shape 524"/>
        <p:cNvGrpSpPr/>
        <p:nvPr/>
      </p:nvGrpSpPr>
      <p:grpSpPr>
        <a:xfrm>
          <a:off x="0" y="0"/>
          <a:ext cx="0" cy="0"/>
          <a:chOff x="0" y="0"/>
          <a:chExt cx="0" cy="0"/>
        </a:xfrm>
      </p:grpSpPr>
      <p:sp>
        <p:nvSpPr>
          <p:cNvPr id="525" name="Google Shape;525;p9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26" name="Google Shape;526;p9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cxnSp>
        <p:nvCxnSpPr>
          <p:cNvPr id="527" name="Google Shape;527;p9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28" name="Google Shape;528;p95"/>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29" name="Google Shape;529;p95"/>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900"/>
              </a:spcBef>
              <a:spcAft>
                <a:spcPts val="0"/>
              </a:spcAft>
              <a:buClr>
                <a:schemeClr val="dk1"/>
              </a:buClr>
              <a:buSzPts val="1800"/>
              <a:buNone/>
              <a:defRPr/>
            </a:lvl1pPr>
            <a:lvl2pPr indent="-228600" lvl="1" marL="914400" rtl="0" algn="l">
              <a:lnSpc>
                <a:spcPct val="100000"/>
              </a:lnSpc>
              <a:spcBef>
                <a:spcPts val="900"/>
              </a:spcBef>
              <a:spcAft>
                <a:spcPts val="0"/>
              </a:spcAft>
              <a:buClr>
                <a:schemeClr val="dk1"/>
              </a:buClr>
              <a:buSzPts val="1800"/>
              <a:buNone/>
              <a:defRPr/>
            </a:lvl2pPr>
            <a:lvl3pPr indent="-342900" lvl="2" marL="1371600" rtl="0" algn="l">
              <a:lnSpc>
                <a:spcPct val="100000"/>
              </a:lnSpc>
              <a:spcBef>
                <a:spcPts val="600"/>
              </a:spcBef>
              <a:spcAft>
                <a:spcPts val="0"/>
              </a:spcAft>
              <a:buClr>
                <a:schemeClr val="dk1"/>
              </a:buClr>
              <a:buSzPts val="1800"/>
              <a:buChar char="•"/>
              <a:defRPr/>
            </a:lvl3pPr>
            <a:lvl4pPr indent="-342900" lvl="3" marL="1828800" rtl="0" algn="l">
              <a:lnSpc>
                <a:spcPct val="100000"/>
              </a:lnSpc>
              <a:spcBef>
                <a:spcPts val="600"/>
              </a:spcBef>
              <a:spcAft>
                <a:spcPts val="0"/>
              </a:spcAft>
              <a:buClr>
                <a:schemeClr val="dk1"/>
              </a:buClr>
              <a:buSzPts val="1800"/>
              <a:buChar char="–"/>
              <a:defRPr/>
            </a:lvl4pPr>
            <a:lvl5pPr indent="-342900" lvl="4" marL="2286000" rtl="0" algn="l">
              <a:lnSpc>
                <a:spcPct val="100000"/>
              </a:lnSpc>
              <a:spcBef>
                <a:spcPts val="600"/>
              </a:spcBef>
              <a:spcAft>
                <a:spcPts val="0"/>
              </a:spcAft>
              <a:buClr>
                <a:schemeClr val="dk1"/>
              </a:buClr>
              <a:buSzPts val="1800"/>
              <a:buChar char="–"/>
              <a:defRPr/>
            </a:lvl5pPr>
            <a:lvl6pPr indent="-342900" lvl="5" marL="2743200" rtl="0" algn="l">
              <a:lnSpc>
                <a:spcPct val="100000"/>
              </a:lnSpc>
              <a:spcBef>
                <a:spcPts val="600"/>
              </a:spcBef>
              <a:spcAft>
                <a:spcPts val="0"/>
              </a:spcAft>
              <a:buClr>
                <a:schemeClr val="dk1"/>
              </a:buClr>
              <a:buSzPts val="1800"/>
              <a:buChar char="–"/>
              <a:defRPr/>
            </a:lvl6pPr>
            <a:lvl7pPr indent="-342900" lvl="6" marL="3200400" rtl="0" algn="l">
              <a:lnSpc>
                <a:spcPct val="100000"/>
              </a:lnSpc>
              <a:spcBef>
                <a:spcPts val="600"/>
              </a:spcBef>
              <a:spcAft>
                <a:spcPts val="0"/>
              </a:spcAft>
              <a:buClr>
                <a:schemeClr val="dk1"/>
              </a:buClr>
              <a:buSzPts val="1800"/>
              <a:buChar char="–"/>
              <a:defRPr/>
            </a:lvl7pPr>
            <a:lvl8pPr indent="-342900" lvl="7" marL="3657600" rtl="0" algn="l">
              <a:lnSpc>
                <a:spcPct val="100000"/>
              </a:lnSpc>
              <a:spcBef>
                <a:spcPts val="600"/>
              </a:spcBef>
              <a:spcAft>
                <a:spcPts val="0"/>
              </a:spcAft>
              <a:buClr>
                <a:schemeClr val="dk1"/>
              </a:buClr>
              <a:buSzPts val="1800"/>
              <a:buChar char="–"/>
              <a:defRPr/>
            </a:lvl8pPr>
            <a:lvl9pPr indent="-342900" lvl="8" marL="4114800" rtl="0" algn="l">
              <a:lnSpc>
                <a:spcPct val="100000"/>
              </a:lnSpc>
              <a:spcBef>
                <a:spcPts val="600"/>
              </a:spcBef>
              <a:spcAft>
                <a:spcPts val="0"/>
              </a:spcAft>
              <a:buClr>
                <a:schemeClr val="dk1"/>
              </a:buClr>
              <a:buSzPts val="1800"/>
              <a:buChar char="–"/>
              <a:defRPr/>
            </a:lvl9pPr>
          </a:lstStyle>
          <a:p/>
        </p:txBody>
      </p:sp>
      <p:sp>
        <p:nvSpPr>
          <p:cNvPr id="530" name="Google Shape;530;p9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dk1"/>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31" name="Shape 531"/>
        <p:cNvGrpSpPr/>
        <p:nvPr/>
      </p:nvGrpSpPr>
      <p:grpSpPr>
        <a:xfrm>
          <a:off x="0" y="0"/>
          <a:ext cx="0" cy="0"/>
          <a:chOff x="0" y="0"/>
          <a:chExt cx="0" cy="0"/>
        </a:xfrm>
      </p:grpSpPr>
      <p:pic>
        <p:nvPicPr>
          <p:cNvPr id="532" name="Google Shape;532;p96"/>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533" name="Shape 533"/>
        <p:cNvGrpSpPr/>
        <p:nvPr/>
      </p:nvGrpSpPr>
      <p:grpSpPr>
        <a:xfrm>
          <a:off x="0" y="0"/>
          <a:ext cx="0" cy="0"/>
          <a:chOff x="0" y="0"/>
          <a:chExt cx="0" cy="0"/>
        </a:xfrm>
      </p:grpSpPr>
      <p:pic>
        <p:nvPicPr>
          <p:cNvPr id="534" name="Google Shape;534;p97"/>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ct, Headline">
  <p:cSld name="Compact, Headline">
    <p:spTree>
      <p:nvGrpSpPr>
        <p:cNvPr id="535" name="Shape 535"/>
        <p:cNvGrpSpPr/>
        <p:nvPr/>
      </p:nvGrpSpPr>
      <p:grpSpPr>
        <a:xfrm>
          <a:off x="0" y="0"/>
          <a:ext cx="0" cy="0"/>
          <a:chOff x="0" y="0"/>
          <a:chExt cx="0" cy="0"/>
        </a:xfrm>
      </p:grpSpPr>
      <p:sp>
        <p:nvSpPr>
          <p:cNvPr id="536" name="Google Shape;536;p98"/>
          <p:cNvSpPr txBox="1"/>
          <p:nvPr>
            <p:ph type="title"/>
          </p:nvPr>
        </p:nvSpPr>
        <p:spPr>
          <a:xfrm>
            <a:off x="847726" y="531019"/>
            <a:ext cx="7264200" cy="7074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700"/>
              <a:buNone/>
              <a:defRPr i="0" sz="2700" u="none" cap="none" strike="noStrike">
                <a:solidFill>
                  <a:schemeClr val="dk1"/>
                </a:solidFill>
              </a:defRPr>
            </a:lvl1pPr>
            <a:lvl2pPr lvl="1" rtl="0" algn="l">
              <a:lnSpc>
                <a:spcPct val="100000"/>
              </a:lnSpc>
              <a:spcBef>
                <a:spcPts val="0"/>
              </a:spcBef>
              <a:spcAft>
                <a:spcPts val="0"/>
              </a:spcAft>
              <a:buSzPts val="1400"/>
              <a:buNone/>
              <a:defRPr b="1" sz="1800"/>
            </a:lvl2pPr>
            <a:lvl3pPr lvl="2" rtl="0" algn="l">
              <a:lnSpc>
                <a:spcPct val="100000"/>
              </a:lnSpc>
              <a:spcBef>
                <a:spcPts val="0"/>
              </a:spcBef>
              <a:spcAft>
                <a:spcPts val="0"/>
              </a:spcAft>
              <a:buSzPts val="1400"/>
              <a:buNone/>
              <a:defRPr b="1" sz="1800"/>
            </a:lvl3pPr>
            <a:lvl4pPr lvl="3" rtl="0" algn="l">
              <a:lnSpc>
                <a:spcPct val="100000"/>
              </a:lnSpc>
              <a:spcBef>
                <a:spcPts val="0"/>
              </a:spcBef>
              <a:spcAft>
                <a:spcPts val="0"/>
              </a:spcAft>
              <a:buSzPts val="1400"/>
              <a:buNone/>
              <a:defRPr b="1" sz="1800"/>
            </a:lvl4pPr>
            <a:lvl5pPr lvl="4" rtl="0" algn="l">
              <a:lnSpc>
                <a:spcPct val="100000"/>
              </a:lnSpc>
              <a:spcBef>
                <a:spcPts val="0"/>
              </a:spcBef>
              <a:spcAft>
                <a:spcPts val="0"/>
              </a:spcAft>
              <a:buSzPts val="1400"/>
              <a:buNone/>
              <a:defRPr b="1" sz="1800"/>
            </a:lvl5pPr>
            <a:lvl6pPr lvl="5" rtl="0" algn="l">
              <a:lnSpc>
                <a:spcPct val="100000"/>
              </a:lnSpc>
              <a:spcBef>
                <a:spcPts val="0"/>
              </a:spcBef>
              <a:spcAft>
                <a:spcPts val="0"/>
              </a:spcAft>
              <a:buSzPts val="1400"/>
              <a:buNone/>
              <a:defRPr b="1" sz="1800"/>
            </a:lvl6pPr>
            <a:lvl7pPr lvl="6" rtl="0" algn="l">
              <a:lnSpc>
                <a:spcPct val="100000"/>
              </a:lnSpc>
              <a:spcBef>
                <a:spcPts val="0"/>
              </a:spcBef>
              <a:spcAft>
                <a:spcPts val="0"/>
              </a:spcAft>
              <a:buSzPts val="1400"/>
              <a:buNone/>
              <a:defRPr b="1" sz="1800"/>
            </a:lvl7pPr>
            <a:lvl8pPr lvl="7" rtl="0" algn="l">
              <a:lnSpc>
                <a:spcPct val="100000"/>
              </a:lnSpc>
              <a:spcBef>
                <a:spcPts val="0"/>
              </a:spcBef>
              <a:spcAft>
                <a:spcPts val="0"/>
              </a:spcAft>
              <a:buSzPts val="1400"/>
              <a:buNone/>
              <a:defRPr b="1" sz="1800"/>
            </a:lvl8pPr>
            <a:lvl9pPr lvl="8" rtl="0" algn="l">
              <a:lnSpc>
                <a:spcPct val="100000"/>
              </a:lnSpc>
              <a:spcBef>
                <a:spcPts val="0"/>
              </a:spcBef>
              <a:spcAft>
                <a:spcPts val="0"/>
              </a:spcAft>
              <a:buSzPts val="1400"/>
              <a:buNone/>
              <a:defRPr b="1" sz="1800"/>
            </a:lvl9pPr>
          </a:lstStyle>
          <a:p/>
        </p:txBody>
      </p:sp>
      <p:sp>
        <p:nvSpPr>
          <p:cNvPr id="537" name="Google Shape;537;p98"/>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p14:dur="400">
        <p:fade/>
      </p:transition>
    </mc:Choice>
    <mc:Fallback>
      <p:transition>
        <p:fade/>
      </p:transition>
    </mc:Fallback>
  </mc:AlternateConten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538" name="Shape 538"/>
        <p:cNvGrpSpPr/>
        <p:nvPr/>
      </p:nvGrpSpPr>
      <p:grpSpPr>
        <a:xfrm>
          <a:off x="0" y="0"/>
          <a:ext cx="0" cy="0"/>
          <a:chOff x="0" y="0"/>
          <a:chExt cx="0" cy="0"/>
        </a:xfrm>
      </p:grpSpPr>
      <p:sp>
        <p:nvSpPr>
          <p:cNvPr id="539" name="Google Shape;539;p99"/>
          <p:cNvSpPr/>
          <p:nvPr>
            <p:ph idx="2" type="pic"/>
          </p:nvPr>
        </p:nvSpPr>
        <p:spPr>
          <a:xfrm>
            <a:off x="-65028" y="0"/>
            <a:ext cx="4206300" cy="42006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539"/>
                                        </p:tgtEl>
                                        <p:attrNameLst>
                                          <p:attrName>style.visibility</p:attrName>
                                        </p:attrNameLst>
                                      </p:cBhvr>
                                      <p:to>
                                        <p:strVal val="visible"/>
                                      </p:to>
                                    </p:set>
                                    <p:anim calcmode="lin" valueType="num">
                                      <p:cBhvr additive="base">
                                        <p:cTn dur="500"/>
                                        <p:tgtEl>
                                          <p:spTgt spid="5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540" name="Shape 540"/>
        <p:cNvGrpSpPr/>
        <p:nvPr/>
      </p:nvGrpSpPr>
      <p:grpSpPr>
        <a:xfrm>
          <a:off x="0" y="0"/>
          <a:ext cx="0" cy="0"/>
          <a:chOff x="0" y="0"/>
          <a:chExt cx="0" cy="0"/>
        </a:xfrm>
      </p:grpSpPr>
      <p:sp>
        <p:nvSpPr>
          <p:cNvPr id="541" name="Google Shape;541;p100"/>
          <p:cNvSpPr/>
          <p:nvPr>
            <p:ph idx="2" type="pic"/>
          </p:nvPr>
        </p:nvSpPr>
        <p:spPr>
          <a:xfrm>
            <a:off x="-65028" y="1"/>
            <a:ext cx="6939000" cy="51435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542" name="Google Shape;542;p100"/>
          <p:cNvGrpSpPr/>
          <p:nvPr/>
        </p:nvGrpSpPr>
        <p:grpSpPr>
          <a:xfrm>
            <a:off x="1885333" y="-65925"/>
            <a:ext cx="7353405" cy="5285461"/>
            <a:chOff x="2387460" y="0"/>
            <a:chExt cx="9804540" cy="6858000"/>
          </a:xfrm>
        </p:grpSpPr>
        <p:sp>
          <p:nvSpPr>
            <p:cNvPr id="543" name="Google Shape;543;p100"/>
            <p:cNvSpPr/>
            <p:nvPr/>
          </p:nvSpPr>
          <p:spPr>
            <a:xfrm flipH="1">
              <a:off x="2387460" y="0"/>
              <a:ext cx="6879300" cy="6858000"/>
            </a:xfrm>
            <a:prstGeom prst="rtTriangl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544" name="Google Shape;544;p100"/>
            <p:cNvSpPr/>
            <p:nvPr/>
          </p:nvSpPr>
          <p:spPr>
            <a:xfrm>
              <a:off x="9191400" y="0"/>
              <a:ext cx="30006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541"/>
                                        </p:tgtEl>
                                        <p:attrNameLst>
                                          <p:attrName>style.visibility</p:attrName>
                                        </p:attrNameLst>
                                      </p:cBhvr>
                                      <p:to>
                                        <p:strVal val="visible"/>
                                      </p:to>
                                    </p:set>
                                    <p:anim calcmode="lin" valueType="num">
                                      <p:cBhvr additive="base">
                                        <p:cTn dur="500"/>
                                        <p:tgtEl>
                                          <p:spTgt spid="54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542"/>
                                        </p:tgtEl>
                                        <p:attrNameLst>
                                          <p:attrName>style.visibility</p:attrName>
                                        </p:attrNameLst>
                                      </p:cBhvr>
                                      <p:to>
                                        <p:strVal val="visible"/>
                                      </p:to>
                                    </p:set>
                                    <p:anim calcmode="lin" valueType="num">
                                      <p:cBhvr additive="base">
                                        <p:cTn dur="500"/>
                                        <p:tgtEl>
                                          <p:spTgt spid="5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545" name="Shape 545"/>
        <p:cNvGrpSpPr/>
        <p:nvPr/>
      </p:nvGrpSpPr>
      <p:grpSpPr>
        <a:xfrm>
          <a:off x="0" y="0"/>
          <a:ext cx="0" cy="0"/>
          <a:chOff x="0" y="0"/>
          <a:chExt cx="0" cy="0"/>
        </a:xfrm>
      </p:grpSpPr>
      <p:sp>
        <p:nvSpPr>
          <p:cNvPr id="546" name="Google Shape;546;p101"/>
          <p:cNvSpPr/>
          <p:nvPr>
            <p:ph idx="2" type="pic"/>
          </p:nvPr>
        </p:nvSpPr>
        <p:spPr>
          <a:xfrm>
            <a:off x="3493873" y="0"/>
            <a:ext cx="5650200" cy="51435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547" name="Google Shape;547;p101"/>
          <p:cNvSpPr/>
          <p:nvPr>
            <p:ph idx="3" type="pic"/>
          </p:nvPr>
        </p:nvSpPr>
        <p:spPr>
          <a:xfrm>
            <a:off x="-1" y="0"/>
            <a:ext cx="5616000" cy="5143500"/>
          </a:xfrm>
          <a:prstGeom prst="rect">
            <a:avLst/>
          </a:prstGeom>
          <a:solidFill>
            <a:srgbClr val="F2F2F2"/>
          </a:solid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500"/>
                                        <p:tgtEl>
                                          <p:spTgt spid="54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546"/>
                                        </p:tgtEl>
                                        <p:attrNameLst>
                                          <p:attrName>style.visibility</p:attrName>
                                        </p:attrNameLst>
                                      </p:cBhvr>
                                      <p:to>
                                        <p:strVal val="visible"/>
                                      </p:to>
                                    </p:set>
                                    <p:anim calcmode="lin" valueType="num">
                                      <p:cBhvr additive="base">
                                        <p:cTn dur="500"/>
                                        <p:tgtEl>
                                          <p:spTgt spid="5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548" name="Shape 548"/>
        <p:cNvGrpSpPr/>
        <p:nvPr/>
      </p:nvGrpSpPr>
      <p:grpSpPr>
        <a:xfrm>
          <a:off x="0" y="0"/>
          <a:ext cx="0" cy="0"/>
          <a:chOff x="0" y="0"/>
          <a:chExt cx="0" cy="0"/>
        </a:xfrm>
      </p:grpSpPr>
      <p:sp>
        <p:nvSpPr>
          <p:cNvPr id="549" name="Google Shape;549;p102"/>
          <p:cNvSpPr/>
          <p:nvPr>
            <p:ph idx="2" type="pic"/>
          </p:nvPr>
        </p:nvSpPr>
        <p:spPr>
          <a:xfrm>
            <a:off x="0" y="1"/>
            <a:ext cx="9144000" cy="31425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9"/>
                                        </p:tgtEl>
                                        <p:attrNameLst>
                                          <p:attrName>style.visibility</p:attrName>
                                        </p:attrNameLst>
                                      </p:cBhvr>
                                      <p:to>
                                        <p:strVal val="visible"/>
                                      </p:to>
                                    </p:set>
                                    <p:animEffect filter="fade" transition="in">
                                      <p:cBhvr>
                                        <p:cTn dur="750"/>
                                        <p:tgtEl>
                                          <p:spTgt spid="5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Cover slide">
  <p:cSld name="Reverse Cover slide">
    <p:bg>
      <p:bgPr>
        <a:solidFill>
          <a:schemeClr val="dk2"/>
        </a:solidFill>
      </p:bgPr>
    </p:bg>
    <p:spTree>
      <p:nvGrpSpPr>
        <p:cNvPr id="550" name="Shape 550"/>
        <p:cNvGrpSpPr/>
        <p:nvPr/>
      </p:nvGrpSpPr>
      <p:grpSpPr>
        <a:xfrm>
          <a:off x="0" y="0"/>
          <a:ext cx="0" cy="0"/>
          <a:chOff x="0" y="0"/>
          <a:chExt cx="0" cy="0"/>
        </a:xfrm>
      </p:grpSpPr>
      <p:sp>
        <p:nvSpPr>
          <p:cNvPr id="551" name="Google Shape;551;p103"/>
          <p:cNvSpPr txBox="1"/>
          <p:nvPr>
            <p:ph type="ctrTitle"/>
          </p:nvPr>
        </p:nvSpPr>
        <p:spPr>
          <a:xfrm>
            <a:off x="457200" y="598807"/>
            <a:ext cx="4114800" cy="1737300"/>
          </a:xfrm>
          <a:prstGeom prst="rect">
            <a:avLst/>
          </a:prstGeom>
          <a:noFill/>
          <a:ln>
            <a:noFill/>
          </a:ln>
        </p:spPr>
        <p:txBody>
          <a:bodyPr anchorCtr="0" anchor="t" bIns="0" lIns="0" spcFirstLastPara="1" rIns="0" wrap="square" tIns="0">
            <a:noAutofit/>
          </a:bodyPr>
          <a:lstStyle>
            <a:lvl1pPr lvl="0" rtl="0" algn="l">
              <a:lnSpc>
                <a:spcPct val="80000"/>
              </a:lnSpc>
              <a:spcBef>
                <a:spcPts val="0"/>
              </a:spcBef>
              <a:spcAft>
                <a:spcPts val="0"/>
              </a:spcAft>
              <a:buClr>
                <a:schemeClr val="lt2"/>
              </a:buClr>
              <a:buSzPts val="4000"/>
              <a:buNone/>
              <a:defRPr sz="4000">
                <a:solidFill>
                  <a:schemeClr val="lt2"/>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52" name="Google Shape;552;p103"/>
          <p:cNvSpPr txBox="1"/>
          <p:nvPr>
            <p:ph idx="1" type="subTitle"/>
          </p:nvPr>
        </p:nvSpPr>
        <p:spPr>
          <a:xfrm>
            <a:off x="457200" y="2427607"/>
            <a:ext cx="4114800" cy="1371600"/>
          </a:xfrm>
          <a:prstGeom prst="rect">
            <a:avLst/>
          </a:prstGeom>
          <a:noFill/>
          <a:ln>
            <a:noFill/>
          </a:ln>
        </p:spPr>
        <p:txBody>
          <a:bodyPr anchorCtr="0" anchor="t" bIns="0" lIns="0" spcFirstLastPara="1" rIns="0" wrap="square" tIns="0">
            <a:noAutofit/>
          </a:bodyPr>
          <a:lstStyle>
            <a:lvl1pPr lvl="0" rtl="0" algn="l">
              <a:lnSpc>
                <a:spcPct val="80000"/>
              </a:lnSpc>
              <a:spcBef>
                <a:spcPts val="900"/>
              </a:spcBef>
              <a:spcAft>
                <a:spcPts val="0"/>
              </a:spcAft>
              <a:buClr>
                <a:schemeClr val="lt2"/>
              </a:buClr>
              <a:buSzPts val="2000"/>
              <a:buNone/>
              <a:defRPr sz="2000">
                <a:solidFill>
                  <a:schemeClr val="lt2"/>
                </a:solidFill>
              </a:defRPr>
            </a:lvl1pPr>
            <a:lvl2pPr lvl="1" rtl="0" algn="l">
              <a:lnSpc>
                <a:spcPct val="80000"/>
              </a:lnSpc>
              <a:spcBef>
                <a:spcPts val="900"/>
              </a:spcBef>
              <a:spcAft>
                <a:spcPts val="0"/>
              </a:spcAft>
              <a:buClr>
                <a:schemeClr val="dk1"/>
              </a:buClr>
              <a:buSzPts val="2000"/>
              <a:buNone/>
              <a:defRPr b="1" sz="2000">
                <a:solidFill>
                  <a:schemeClr val="dk1"/>
                </a:solidFill>
              </a:defRPr>
            </a:lvl2pPr>
            <a:lvl3pPr lvl="2" rtl="0" algn="l">
              <a:lnSpc>
                <a:spcPct val="80000"/>
              </a:lnSpc>
              <a:spcBef>
                <a:spcPts val="900"/>
              </a:spcBef>
              <a:spcAft>
                <a:spcPts val="0"/>
              </a:spcAft>
              <a:buClr>
                <a:schemeClr val="dk1"/>
              </a:buClr>
              <a:buSzPts val="2000"/>
              <a:buNone/>
              <a:defRPr b="1" sz="2000">
                <a:solidFill>
                  <a:schemeClr val="dk1"/>
                </a:solidFill>
              </a:defRPr>
            </a:lvl3pPr>
            <a:lvl4pPr lvl="3" rtl="0" algn="l">
              <a:lnSpc>
                <a:spcPct val="80000"/>
              </a:lnSpc>
              <a:spcBef>
                <a:spcPts val="900"/>
              </a:spcBef>
              <a:spcAft>
                <a:spcPts val="0"/>
              </a:spcAft>
              <a:buClr>
                <a:schemeClr val="dk1"/>
              </a:buClr>
              <a:buSzPts val="2000"/>
              <a:buNone/>
              <a:defRPr b="1" sz="2000">
                <a:solidFill>
                  <a:schemeClr val="dk1"/>
                </a:solidFill>
              </a:defRPr>
            </a:lvl4pPr>
            <a:lvl5pPr lvl="4" rtl="0" algn="l">
              <a:lnSpc>
                <a:spcPct val="80000"/>
              </a:lnSpc>
              <a:spcBef>
                <a:spcPts val="900"/>
              </a:spcBef>
              <a:spcAft>
                <a:spcPts val="0"/>
              </a:spcAft>
              <a:buClr>
                <a:schemeClr val="dk1"/>
              </a:buClr>
              <a:buSzPts val="2000"/>
              <a:buNone/>
              <a:defRPr b="1" sz="2000">
                <a:solidFill>
                  <a:schemeClr val="dk1"/>
                </a:solidFill>
              </a:defRPr>
            </a:lvl5pPr>
            <a:lvl6pPr lvl="5" rtl="0" algn="l">
              <a:lnSpc>
                <a:spcPct val="80000"/>
              </a:lnSpc>
              <a:spcBef>
                <a:spcPts val="900"/>
              </a:spcBef>
              <a:spcAft>
                <a:spcPts val="0"/>
              </a:spcAft>
              <a:buClr>
                <a:schemeClr val="dk1"/>
              </a:buClr>
              <a:buSzPts val="2000"/>
              <a:buNone/>
              <a:defRPr b="1" sz="2000">
                <a:solidFill>
                  <a:schemeClr val="dk1"/>
                </a:solidFill>
              </a:defRPr>
            </a:lvl6pPr>
            <a:lvl7pPr lvl="6" rtl="0" algn="l">
              <a:lnSpc>
                <a:spcPct val="80000"/>
              </a:lnSpc>
              <a:spcBef>
                <a:spcPts val="900"/>
              </a:spcBef>
              <a:spcAft>
                <a:spcPts val="0"/>
              </a:spcAft>
              <a:buClr>
                <a:schemeClr val="dk1"/>
              </a:buClr>
              <a:buSzPts val="2000"/>
              <a:buNone/>
              <a:defRPr b="1" sz="2000">
                <a:solidFill>
                  <a:schemeClr val="dk1"/>
                </a:solidFill>
              </a:defRPr>
            </a:lvl7pPr>
            <a:lvl8pPr lvl="7" rtl="0" algn="l">
              <a:lnSpc>
                <a:spcPct val="80000"/>
              </a:lnSpc>
              <a:spcBef>
                <a:spcPts val="900"/>
              </a:spcBef>
              <a:spcAft>
                <a:spcPts val="0"/>
              </a:spcAft>
              <a:buClr>
                <a:schemeClr val="dk1"/>
              </a:buClr>
              <a:buSzPts val="2000"/>
              <a:buNone/>
              <a:defRPr b="1" sz="2000">
                <a:solidFill>
                  <a:schemeClr val="dk1"/>
                </a:solidFill>
              </a:defRPr>
            </a:lvl8pPr>
            <a:lvl9pPr lvl="8" rtl="0" algn="l">
              <a:lnSpc>
                <a:spcPct val="80000"/>
              </a:lnSpc>
              <a:spcBef>
                <a:spcPts val="900"/>
              </a:spcBef>
              <a:spcAft>
                <a:spcPts val="0"/>
              </a:spcAft>
              <a:buClr>
                <a:schemeClr val="dk1"/>
              </a:buClr>
              <a:buSzPts val="2000"/>
              <a:buNone/>
              <a:defRPr b="1" sz="2000">
                <a:solidFill>
                  <a:schemeClr val="dk1"/>
                </a:solidFill>
              </a:defRPr>
            </a:lvl9pPr>
          </a:lstStyle>
          <a:p/>
        </p:txBody>
      </p:sp>
      <p:cxnSp>
        <p:nvCxnSpPr>
          <p:cNvPr id="553" name="Google Shape;553;p103"/>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554" name="Google Shape;554;p103"/>
          <p:cNvSpPr txBox="1"/>
          <p:nvPr/>
        </p:nvSpPr>
        <p:spPr>
          <a:xfrm>
            <a:off x="2812568" y="4700032"/>
            <a:ext cx="4023300" cy="228600"/>
          </a:xfrm>
          <a:prstGeom prst="rect">
            <a:avLst/>
          </a:prstGeom>
          <a:noFill/>
          <a:ln>
            <a:noFill/>
          </a:ln>
        </p:spPr>
        <p:txBody>
          <a:bodyPr anchorCtr="0" anchor="b" bIns="0" lIns="0" spcFirstLastPara="1" rIns="182875" wrap="square" tIns="0">
            <a:noAutofit/>
          </a:bodyPr>
          <a:lstStyle/>
          <a:p>
            <a:pPr indent="0" lvl="0" marL="0" marR="0" rtl="0" algn="l">
              <a:lnSpc>
                <a:spcPct val="105714"/>
              </a:lnSpc>
              <a:spcBef>
                <a:spcPts val="0"/>
              </a:spcBef>
              <a:spcAft>
                <a:spcPts val="0"/>
              </a:spcAft>
              <a:buClr>
                <a:srgbClr val="000000"/>
              </a:buClr>
              <a:buSzPts val="700"/>
              <a:buFont typeface="Arial"/>
              <a:buNone/>
            </a:pPr>
            <a:r>
              <a:rPr b="0" i="0" lang="en" sz="700" u="none" cap="none" strike="noStrike">
                <a:solidFill>
                  <a:schemeClr val="lt2"/>
                </a:solidFill>
                <a:latin typeface="Arial Narrow"/>
                <a:ea typeface="Arial Narrow"/>
                <a:cs typeface="Arial Narrow"/>
                <a:sym typeface="Arial Narrow"/>
              </a:rPr>
              <a:t>Confidential and proprietary materials for authorized Verizon personnel and outside agencies only. Use, disclosure or distribution of this material is not permitted to any unauthorized persons or third parties except by written agreement.</a:t>
            </a:r>
            <a:endParaRPr b="0" i="0" sz="1400" u="none" cap="none" strike="noStrike">
              <a:solidFill>
                <a:srgbClr val="000000"/>
              </a:solidFill>
              <a:latin typeface="Arial"/>
              <a:ea typeface="Arial"/>
              <a:cs typeface="Arial"/>
              <a:sym typeface="Arial"/>
            </a:endParaRPr>
          </a:p>
        </p:txBody>
      </p:sp>
      <p:sp>
        <p:nvSpPr>
          <p:cNvPr id="555" name="Google Shape;555;p103"/>
          <p:cNvSpPr/>
          <p:nvPr/>
        </p:nvSpPr>
        <p:spPr>
          <a:xfrm>
            <a:off x="299025" y="4340500"/>
            <a:ext cx="1803600" cy="713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6" name="Google Shape;556;p103"/>
          <p:cNvPicPr preferRelativeResize="0"/>
          <p:nvPr/>
        </p:nvPicPr>
        <p:blipFill rotWithShape="1">
          <a:blip r:embed="rId2">
            <a:alphaModFix/>
          </a:blip>
          <a:srcRect b="0" l="0" r="0" t="0"/>
          <a:stretch/>
        </p:blipFill>
        <p:spPr>
          <a:xfrm>
            <a:off x="305750" y="4340500"/>
            <a:ext cx="1022560" cy="5774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4.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5" Type="http://schemas.openxmlformats.org/officeDocument/2006/relationships/slideLayout" Target="../slideLayouts/slideLayout23.xml"/><Relationship Id="rId6" Type="http://schemas.openxmlformats.org/officeDocument/2006/relationships/slideLayout" Target="../slideLayouts/slideLayout24.xml"/><Relationship Id="rId29" Type="http://schemas.openxmlformats.org/officeDocument/2006/relationships/slideLayout" Target="../slideLayouts/slideLayout47.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0" Type="http://schemas.openxmlformats.org/officeDocument/2006/relationships/theme" Target="../theme/theme2.xml"/><Relationship Id="rId11" Type="http://schemas.openxmlformats.org/officeDocument/2006/relationships/slideLayout" Target="../slideLayouts/slideLayout29.xml"/><Relationship Id="rId10" Type="http://schemas.openxmlformats.org/officeDocument/2006/relationships/slideLayout" Target="../slideLayouts/slideLayout28.xml"/><Relationship Id="rId13" Type="http://schemas.openxmlformats.org/officeDocument/2006/relationships/slideLayout" Target="../slideLayouts/slideLayout31.xml"/><Relationship Id="rId12" Type="http://schemas.openxmlformats.org/officeDocument/2006/relationships/slideLayout" Target="../slideLayouts/slideLayout30.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67.xml"/><Relationship Id="rId22" Type="http://schemas.openxmlformats.org/officeDocument/2006/relationships/slideLayout" Target="../slideLayouts/slideLayout69.xml"/><Relationship Id="rId21" Type="http://schemas.openxmlformats.org/officeDocument/2006/relationships/slideLayout" Target="../slideLayouts/slideLayout68.xml"/><Relationship Id="rId24" Type="http://schemas.openxmlformats.org/officeDocument/2006/relationships/theme" Target="../theme/theme3.xml"/><Relationship Id="rId23" Type="http://schemas.openxmlformats.org/officeDocument/2006/relationships/slideLayout" Target="../slideLayouts/slideLayout70.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19" Type="http://schemas.openxmlformats.org/officeDocument/2006/relationships/slideLayout" Target="../slideLayouts/slideLayout66.xml"/><Relationship Id="rId18"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40" Type="http://schemas.openxmlformats.org/officeDocument/2006/relationships/slideLayout" Target="../slideLayouts/slideLayout110.xml"/><Relationship Id="rId42" Type="http://schemas.openxmlformats.org/officeDocument/2006/relationships/slideLayout" Target="../slideLayouts/slideLayout112.xml"/><Relationship Id="rId41" Type="http://schemas.openxmlformats.org/officeDocument/2006/relationships/slideLayout" Target="../slideLayouts/slideLayout111.xml"/><Relationship Id="rId44" Type="http://schemas.openxmlformats.org/officeDocument/2006/relationships/slideLayout" Target="../slideLayouts/slideLayout114.xml"/><Relationship Id="rId43" Type="http://schemas.openxmlformats.org/officeDocument/2006/relationships/slideLayout" Target="../slideLayouts/slideLayout113.xml"/><Relationship Id="rId46" Type="http://schemas.openxmlformats.org/officeDocument/2006/relationships/slideLayout" Target="../slideLayouts/slideLayout116.xml"/><Relationship Id="rId45" Type="http://schemas.openxmlformats.org/officeDocument/2006/relationships/slideLayout" Target="../slideLayouts/slideLayout115.xml"/><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48" Type="http://schemas.openxmlformats.org/officeDocument/2006/relationships/slideLayout" Target="../slideLayouts/slideLayout118.xml"/><Relationship Id="rId47" Type="http://schemas.openxmlformats.org/officeDocument/2006/relationships/slideLayout" Target="../slideLayouts/slideLayout117.xml"/><Relationship Id="rId49" Type="http://schemas.openxmlformats.org/officeDocument/2006/relationships/slideLayout" Target="../slideLayouts/slideLayout119.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31" Type="http://schemas.openxmlformats.org/officeDocument/2006/relationships/slideLayout" Target="../slideLayouts/slideLayout101.xml"/><Relationship Id="rId30" Type="http://schemas.openxmlformats.org/officeDocument/2006/relationships/slideLayout" Target="../slideLayouts/slideLayout100.xml"/><Relationship Id="rId33" Type="http://schemas.openxmlformats.org/officeDocument/2006/relationships/slideLayout" Target="../slideLayouts/slideLayout103.xml"/><Relationship Id="rId32" Type="http://schemas.openxmlformats.org/officeDocument/2006/relationships/slideLayout" Target="../slideLayouts/slideLayout102.xml"/><Relationship Id="rId35" Type="http://schemas.openxmlformats.org/officeDocument/2006/relationships/slideLayout" Target="../slideLayouts/slideLayout105.xml"/><Relationship Id="rId34" Type="http://schemas.openxmlformats.org/officeDocument/2006/relationships/slideLayout" Target="../slideLayouts/slideLayout104.xml"/><Relationship Id="rId37" Type="http://schemas.openxmlformats.org/officeDocument/2006/relationships/slideLayout" Target="../slideLayouts/slideLayout107.xml"/><Relationship Id="rId36" Type="http://schemas.openxmlformats.org/officeDocument/2006/relationships/slideLayout" Target="../slideLayouts/slideLayout106.xml"/><Relationship Id="rId39" Type="http://schemas.openxmlformats.org/officeDocument/2006/relationships/slideLayout" Target="../slideLayouts/slideLayout109.xml"/><Relationship Id="rId38" Type="http://schemas.openxmlformats.org/officeDocument/2006/relationships/slideLayout" Target="../slideLayouts/slideLayout108.xml"/><Relationship Id="rId20" Type="http://schemas.openxmlformats.org/officeDocument/2006/relationships/slideLayout" Target="../slideLayouts/slideLayout90.xml"/><Relationship Id="rId22" Type="http://schemas.openxmlformats.org/officeDocument/2006/relationships/slideLayout" Target="../slideLayouts/slideLayout92.xml"/><Relationship Id="rId21" Type="http://schemas.openxmlformats.org/officeDocument/2006/relationships/slideLayout" Target="../slideLayouts/slideLayout91.xml"/><Relationship Id="rId24" Type="http://schemas.openxmlformats.org/officeDocument/2006/relationships/slideLayout" Target="../slideLayouts/slideLayout94.xml"/><Relationship Id="rId23" Type="http://schemas.openxmlformats.org/officeDocument/2006/relationships/slideLayout" Target="../slideLayouts/slideLayout93.xml"/><Relationship Id="rId26" Type="http://schemas.openxmlformats.org/officeDocument/2006/relationships/slideLayout" Target="../slideLayouts/slideLayout96.xml"/><Relationship Id="rId25" Type="http://schemas.openxmlformats.org/officeDocument/2006/relationships/slideLayout" Target="../slideLayouts/slideLayout95.xml"/><Relationship Id="rId28" Type="http://schemas.openxmlformats.org/officeDocument/2006/relationships/slideLayout" Target="../slideLayouts/slideLayout98.xml"/><Relationship Id="rId27" Type="http://schemas.openxmlformats.org/officeDocument/2006/relationships/slideLayout" Target="../slideLayouts/slideLayout97.xml"/><Relationship Id="rId29" Type="http://schemas.openxmlformats.org/officeDocument/2006/relationships/slideLayout" Target="../slideLayouts/slideLayout99.xml"/><Relationship Id="rId51" Type="http://schemas.openxmlformats.org/officeDocument/2006/relationships/slideLayout" Target="../slideLayouts/slideLayout121.xml"/><Relationship Id="rId50" Type="http://schemas.openxmlformats.org/officeDocument/2006/relationships/slideLayout" Target="../slideLayouts/slideLayout120.xml"/><Relationship Id="rId52" Type="http://schemas.openxmlformats.org/officeDocument/2006/relationships/theme" Target="../theme/theme5.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3" Type="http://schemas.openxmlformats.org/officeDocument/2006/relationships/slideLayout" Target="../slideLayouts/slideLayout83.xml"/><Relationship Id="rId12" Type="http://schemas.openxmlformats.org/officeDocument/2006/relationships/slideLayout" Target="../slideLayouts/slideLayout82.xml"/><Relationship Id="rId15" Type="http://schemas.openxmlformats.org/officeDocument/2006/relationships/slideLayout" Target="../slideLayouts/slideLayout85.xml"/><Relationship Id="rId14" Type="http://schemas.openxmlformats.org/officeDocument/2006/relationships/slideLayout" Target="../slideLayouts/slideLayout84.xml"/><Relationship Id="rId17" Type="http://schemas.openxmlformats.org/officeDocument/2006/relationships/slideLayout" Target="../slideLayouts/slideLayout87.xml"/><Relationship Id="rId16" Type="http://schemas.openxmlformats.org/officeDocument/2006/relationships/slideLayout" Target="../slideLayouts/slideLayout86.xml"/><Relationship Id="rId19" Type="http://schemas.openxmlformats.org/officeDocument/2006/relationships/slideLayout" Target="../slideLayouts/slideLayout89.xml"/><Relationship Id="rId18" Type="http://schemas.openxmlformats.org/officeDocument/2006/relationships/slideLayout" Target="../slideLayouts/slideLayout88.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22.xml"/><Relationship Id="rId3" Type="http://schemas.openxmlformats.org/officeDocument/2006/relationships/slideLayout" Target="../slideLayouts/slideLayout123.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5" Type="http://schemas.openxmlformats.org/officeDocument/2006/relationships/slideLayout" Target="../slideLayouts/slideLayout125.xml"/><Relationship Id="rId6" Type="http://schemas.openxmlformats.org/officeDocument/2006/relationships/slideLayout" Target="../slideLayouts/slideLayout126.xml"/><Relationship Id="rId7" Type="http://schemas.openxmlformats.org/officeDocument/2006/relationships/slideLayout" Target="../slideLayouts/slideLayout127.xml"/><Relationship Id="rId8" Type="http://schemas.openxmlformats.org/officeDocument/2006/relationships/slideLayout" Target="../slideLayouts/slideLayout128.xml"/><Relationship Id="rId31" Type="http://schemas.openxmlformats.org/officeDocument/2006/relationships/slideLayout" Target="../slideLayouts/slideLayout151.xml"/><Relationship Id="rId30" Type="http://schemas.openxmlformats.org/officeDocument/2006/relationships/slideLayout" Target="../slideLayouts/slideLayout150.xml"/><Relationship Id="rId33" Type="http://schemas.openxmlformats.org/officeDocument/2006/relationships/theme" Target="../theme/theme6.xml"/><Relationship Id="rId32" Type="http://schemas.openxmlformats.org/officeDocument/2006/relationships/slideLayout" Target="../slideLayouts/slideLayout152.xml"/><Relationship Id="rId20" Type="http://schemas.openxmlformats.org/officeDocument/2006/relationships/slideLayout" Target="../slideLayouts/slideLayout140.xml"/><Relationship Id="rId22" Type="http://schemas.openxmlformats.org/officeDocument/2006/relationships/slideLayout" Target="../slideLayouts/slideLayout142.xml"/><Relationship Id="rId21" Type="http://schemas.openxmlformats.org/officeDocument/2006/relationships/slideLayout" Target="../slideLayouts/slideLayout141.xml"/><Relationship Id="rId24" Type="http://schemas.openxmlformats.org/officeDocument/2006/relationships/slideLayout" Target="../slideLayouts/slideLayout144.xml"/><Relationship Id="rId23" Type="http://schemas.openxmlformats.org/officeDocument/2006/relationships/slideLayout" Target="../slideLayouts/slideLayout143.xml"/><Relationship Id="rId26" Type="http://schemas.openxmlformats.org/officeDocument/2006/relationships/slideLayout" Target="../slideLayouts/slideLayout146.xml"/><Relationship Id="rId25" Type="http://schemas.openxmlformats.org/officeDocument/2006/relationships/slideLayout" Target="../slideLayouts/slideLayout145.xml"/><Relationship Id="rId28" Type="http://schemas.openxmlformats.org/officeDocument/2006/relationships/slideLayout" Target="../slideLayouts/slideLayout148.xml"/><Relationship Id="rId27" Type="http://schemas.openxmlformats.org/officeDocument/2006/relationships/slideLayout" Target="../slideLayouts/slideLayout147.xml"/><Relationship Id="rId29" Type="http://schemas.openxmlformats.org/officeDocument/2006/relationships/slideLayout" Target="../slideLayouts/slideLayout149.xml"/><Relationship Id="rId11" Type="http://schemas.openxmlformats.org/officeDocument/2006/relationships/slideLayout" Target="../slideLayouts/slideLayout131.xml"/><Relationship Id="rId10" Type="http://schemas.openxmlformats.org/officeDocument/2006/relationships/slideLayout" Target="../slideLayouts/slideLayout130.xml"/><Relationship Id="rId13" Type="http://schemas.openxmlformats.org/officeDocument/2006/relationships/slideLayout" Target="../slideLayouts/slideLayout133.xml"/><Relationship Id="rId12" Type="http://schemas.openxmlformats.org/officeDocument/2006/relationships/slideLayout" Target="../slideLayouts/slideLayout132.xml"/><Relationship Id="rId15" Type="http://schemas.openxmlformats.org/officeDocument/2006/relationships/slideLayout" Target="../slideLayouts/slideLayout135.xml"/><Relationship Id="rId14" Type="http://schemas.openxmlformats.org/officeDocument/2006/relationships/slideLayout" Target="../slideLayouts/slideLayout134.xml"/><Relationship Id="rId17" Type="http://schemas.openxmlformats.org/officeDocument/2006/relationships/slideLayout" Target="../slideLayouts/slideLayout137.xml"/><Relationship Id="rId16" Type="http://schemas.openxmlformats.org/officeDocument/2006/relationships/slideLayout" Target="../slideLayouts/slideLayout136.xml"/><Relationship Id="rId19" Type="http://schemas.openxmlformats.org/officeDocument/2006/relationships/slideLayout" Target="../slideLayouts/slideLayout139.xml"/><Relationship Id="rId18" Type="http://schemas.openxmlformats.org/officeDocument/2006/relationships/slideLayout" Target="../slideLayouts/slideLayout13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5" name="Shape 85"/>
        <p:cNvGrpSpPr/>
        <p:nvPr/>
      </p:nvGrpSpPr>
      <p:grpSpPr>
        <a:xfrm>
          <a:off x="0" y="0"/>
          <a:ext cx="0" cy="0"/>
          <a:chOff x="0" y="0"/>
          <a:chExt cx="0" cy="0"/>
        </a:xfrm>
      </p:grpSpPr>
      <p:sp>
        <p:nvSpPr>
          <p:cNvPr id="86" name="Google Shape;86;p2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Verizon NHG DS"/>
              <a:buNone/>
              <a:defRPr b="1" i="0" sz="2400" u="none" cap="none" strike="noStrike">
                <a:solidFill>
                  <a:schemeClr val="dk1"/>
                </a:solidFill>
                <a:latin typeface="Verizon NHG DS"/>
                <a:ea typeface="Verizon NHG DS"/>
                <a:cs typeface="Verizon NHG DS"/>
                <a:sym typeface="Verizon NHG D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7" name="Google Shape;87;p20"/>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88" name="Google Shape;88;p2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marR="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marR="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marR="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marR="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marR="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marR="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marR="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marR="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5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Verizon NHG DS"/>
              <a:buNone/>
              <a:defRPr b="1" i="0" sz="2400" u="none" cap="none" strike="noStrike">
                <a:solidFill>
                  <a:schemeClr val="dk1"/>
                </a:solidFill>
                <a:latin typeface="Verizon NHG DS"/>
                <a:ea typeface="Verizon NHG DS"/>
                <a:cs typeface="Verizon NHG DS"/>
                <a:sym typeface="Verizon NHG D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6" name="Google Shape;276;p50"/>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277" name="Google Shape;277;p5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marR="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marR="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marR="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marR="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marR="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marR="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marR="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marR="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9" name="Shape 399"/>
        <p:cNvGrpSpPr/>
        <p:nvPr/>
      </p:nvGrpSpPr>
      <p:grpSpPr>
        <a:xfrm>
          <a:off x="0" y="0"/>
          <a:ext cx="0" cy="0"/>
          <a:chOff x="0" y="0"/>
          <a:chExt cx="0" cy="0"/>
        </a:xfrm>
      </p:grpSpPr>
      <p:sp>
        <p:nvSpPr>
          <p:cNvPr id="400" name="Google Shape;400;p7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01" name="Google Shape;401;p74"/>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02" name="Google Shape;402;p7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403" name="Google Shape;403;p74"/>
          <p:cNvSpPr txBox="1"/>
          <p:nvPr/>
        </p:nvSpPr>
        <p:spPr>
          <a:xfrm>
            <a:off x="1333500" y="46085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3846"/>
              </a:lnSpc>
              <a:spcBef>
                <a:spcPts val="0"/>
              </a:spcBef>
              <a:spcAft>
                <a:spcPts val="0"/>
              </a:spcAft>
              <a:buClr>
                <a:srgbClr val="000000"/>
              </a:buClr>
              <a:buSzPts val="650"/>
              <a:buFont typeface="Arial"/>
              <a:buNone/>
            </a:pPr>
            <a:r>
              <a:t/>
            </a:r>
            <a:endParaRPr b="0" i="0" sz="65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 id="2147483739" r:id="rId22"/>
    <p:sldLayoutId id="2147483740" r:id="rId23"/>
    <p:sldLayoutId id="2147483741" r:id="rId24"/>
    <p:sldLayoutId id="2147483742" r:id="rId25"/>
    <p:sldLayoutId id="2147483743" r:id="rId26"/>
    <p:sldLayoutId id="2147483744" r:id="rId27"/>
    <p:sldLayoutId id="2147483745" r:id="rId28"/>
    <p:sldLayoutId id="2147483746" r:id="rId29"/>
    <p:sldLayoutId id="2147483747" r:id="rId30"/>
    <p:sldLayoutId id="2147483748" r:id="rId31"/>
    <p:sldLayoutId id="2147483749" r:id="rId32"/>
    <p:sldLayoutId id="2147483750" r:id="rId33"/>
    <p:sldLayoutId id="2147483751" r:id="rId34"/>
    <p:sldLayoutId id="2147483752" r:id="rId35"/>
    <p:sldLayoutId id="2147483753" r:id="rId36"/>
    <p:sldLayoutId id="2147483754" r:id="rId37"/>
    <p:sldLayoutId id="2147483755" r:id="rId38"/>
    <p:sldLayoutId id="2147483756" r:id="rId39"/>
    <p:sldLayoutId id="2147483757" r:id="rId40"/>
    <p:sldLayoutId id="2147483758" r:id="rId41"/>
    <p:sldLayoutId id="2147483759" r:id="rId42"/>
    <p:sldLayoutId id="2147483760" r:id="rId43"/>
    <p:sldLayoutId id="2147483761" r:id="rId44"/>
    <p:sldLayoutId id="2147483762" r:id="rId45"/>
    <p:sldLayoutId id="2147483763" r:id="rId46"/>
    <p:sldLayoutId id="2147483764" r:id="rId47"/>
    <p:sldLayoutId id="2147483765" r:id="rId48"/>
    <p:sldLayoutId id="2147483766" r:id="rId49"/>
    <p:sldLayoutId id="2147483767" r:id="rId50"/>
    <p:sldLayoutId id="214748376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rgbClr val="F26B43"/>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0" name="Shape 690"/>
        <p:cNvGrpSpPr/>
        <p:nvPr/>
      </p:nvGrpSpPr>
      <p:grpSpPr>
        <a:xfrm>
          <a:off x="0" y="0"/>
          <a:ext cx="0" cy="0"/>
          <a:chOff x="0" y="0"/>
          <a:chExt cx="0" cy="0"/>
        </a:xfrm>
      </p:grpSpPr>
      <p:sp>
        <p:nvSpPr>
          <p:cNvPr id="691" name="Google Shape;691;p12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Verizon NHG DS"/>
              <a:buNone/>
              <a:defRPr b="1" i="0" sz="2400" u="none" cap="none" strike="noStrike">
                <a:solidFill>
                  <a:schemeClr val="dk1"/>
                </a:solidFill>
                <a:latin typeface="Verizon NHG DS"/>
                <a:ea typeface="Verizon NHG DS"/>
                <a:cs typeface="Verizon NHG DS"/>
                <a:sym typeface="Verizon NHG D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92" name="Google Shape;692;p126"/>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Verizon NHG TX"/>
              <a:buNone/>
              <a:defRPr b="1" i="0" sz="1200" u="none" cap="none" strike="noStrike">
                <a:solidFill>
                  <a:schemeClr val="dk1"/>
                </a:solidFill>
                <a:latin typeface="Verizon NHG TX"/>
                <a:ea typeface="Verizon NHG TX"/>
                <a:cs typeface="Verizon NHG TX"/>
                <a:sym typeface="Verizon NHG TX"/>
              </a:defRPr>
            </a:lvl1pPr>
            <a:lvl2pPr indent="-228600" lvl="1" marL="914400" marR="0" rtl="0" algn="l">
              <a:lnSpc>
                <a:spcPct val="100000"/>
              </a:lnSpc>
              <a:spcBef>
                <a:spcPts val="900"/>
              </a:spcBef>
              <a:spcAft>
                <a:spcPts val="0"/>
              </a:spcAft>
              <a:buClr>
                <a:schemeClr val="dk1"/>
              </a:buClr>
              <a:buSzPts val="1200"/>
              <a:buFont typeface="Verizon NHG TX"/>
              <a:buNone/>
              <a:defRPr b="0" i="0" sz="1200" u="none" cap="none" strike="noStrike">
                <a:solidFill>
                  <a:schemeClr val="dk1"/>
                </a:solidFill>
                <a:latin typeface="Verizon NHG TX"/>
                <a:ea typeface="Verizon NHG TX"/>
                <a:cs typeface="Verizon NHG TX"/>
                <a:sym typeface="Verizon NHG TX"/>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Verizon NHG TX"/>
                <a:ea typeface="Verizon NHG TX"/>
                <a:cs typeface="Verizon NHG TX"/>
                <a:sym typeface="Verizon NHG TX"/>
              </a:defRPr>
            </a:lvl9pPr>
          </a:lstStyle>
          <a:p/>
        </p:txBody>
      </p:sp>
      <p:sp>
        <p:nvSpPr>
          <p:cNvPr id="693" name="Google Shape;693;p12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spcBef>
                <a:spcPts val="0"/>
              </a:spcBef>
              <a:buNone/>
              <a:defRPr b="1" i="0" sz="700" u="none" cap="none" strike="noStrike">
                <a:solidFill>
                  <a:schemeClr val="dk1"/>
                </a:solidFill>
                <a:latin typeface="Verizon NHG DS"/>
                <a:ea typeface="Verizon NHG DS"/>
                <a:cs typeface="Verizon NHG DS"/>
                <a:sym typeface="Verizon NHG DS"/>
              </a:defRPr>
            </a:lvl1pPr>
            <a:lvl2pPr indent="0" lvl="1" marL="0" marR="0" rtl="0" algn="r">
              <a:spcBef>
                <a:spcPts val="0"/>
              </a:spcBef>
              <a:buNone/>
              <a:defRPr b="1" i="0" sz="700" u="none" cap="none" strike="noStrike">
                <a:solidFill>
                  <a:schemeClr val="dk1"/>
                </a:solidFill>
                <a:latin typeface="Verizon NHG DS"/>
                <a:ea typeface="Verizon NHG DS"/>
                <a:cs typeface="Verizon NHG DS"/>
                <a:sym typeface="Verizon NHG DS"/>
              </a:defRPr>
            </a:lvl2pPr>
            <a:lvl3pPr indent="0" lvl="2" marL="0" marR="0" rtl="0" algn="r">
              <a:spcBef>
                <a:spcPts val="0"/>
              </a:spcBef>
              <a:buNone/>
              <a:defRPr b="1" i="0" sz="700" u="none" cap="none" strike="noStrike">
                <a:solidFill>
                  <a:schemeClr val="dk1"/>
                </a:solidFill>
                <a:latin typeface="Verizon NHG DS"/>
                <a:ea typeface="Verizon NHG DS"/>
                <a:cs typeface="Verizon NHG DS"/>
                <a:sym typeface="Verizon NHG DS"/>
              </a:defRPr>
            </a:lvl3pPr>
            <a:lvl4pPr indent="0" lvl="3" marL="0" marR="0" rtl="0" algn="r">
              <a:spcBef>
                <a:spcPts val="0"/>
              </a:spcBef>
              <a:buNone/>
              <a:defRPr b="1" i="0" sz="700" u="none" cap="none" strike="noStrike">
                <a:solidFill>
                  <a:schemeClr val="dk1"/>
                </a:solidFill>
                <a:latin typeface="Verizon NHG DS"/>
                <a:ea typeface="Verizon NHG DS"/>
                <a:cs typeface="Verizon NHG DS"/>
                <a:sym typeface="Verizon NHG DS"/>
              </a:defRPr>
            </a:lvl4pPr>
            <a:lvl5pPr indent="0" lvl="4" marL="0" marR="0" rtl="0" algn="r">
              <a:spcBef>
                <a:spcPts val="0"/>
              </a:spcBef>
              <a:buNone/>
              <a:defRPr b="1" i="0" sz="700" u="none" cap="none" strike="noStrike">
                <a:solidFill>
                  <a:schemeClr val="dk1"/>
                </a:solidFill>
                <a:latin typeface="Verizon NHG DS"/>
                <a:ea typeface="Verizon NHG DS"/>
                <a:cs typeface="Verizon NHG DS"/>
                <a:sym typeface="Verizon NHG DS"/>
              </a:defRPr>
            </a:lvl5pPr>
            <a:lvl6pPr indent="0" lvl="5" marL="0" marR="0" rtl="0" algn="r">
              <a:spcBef>
                <a:spcPts val="0"/>
              </a:spcBef>
              <a:buNone/>
              <a:defRPr b="1" i="0" sz="700" u="none" cap="none" strike="noStrike">
                <a:solidFill>
                  <a:schemeClr val="dk1"/>
                </a:solidFill>
                <a:latin typeface="Verizon NHG DS"/>
                <a:ea typeface="Verizon NHG DS"/>
                <a:cs typeface="Verizon NHG DS"/>
                <a:sym typeface="Verizon NHG DS"/>
              </a:defRPr>
            </a:lvl6pPr>
            <a:lvl7pPr indent="0" lvl="6" marL="0" marR="0" rtl="0" algn="r">
              <a:spcBef>
                <a:spcPts val="0"/>
              </a:spcBef>
              <a:buNone/>
              <a:defRPr b="1" i="0" sz="700" u="none" cap="none" strike="noStrike">
                <a:solidFill>
                  <a:schemeClr val="dk1"/>
                </a:solidFill>
                <a:latin typeface="Verizon NHG DS"/>
                <a:ea typeface="Verizon NHG DS"/>
                <a:cs typeface="Verizon NHG DS"/>
                <a:sym typeface="Verizon NHG DS"/>
              </a:defRPr>
            </a:lvl7pPr>
            <a:lvl8pPr indent="0" lvl="7" marL="0" marR="0" rtl="0" algn="r">
              <a:spcBef>
                <a:spcPts val="0"/>
              </a:spcBef>
              <a:buNone/>
              <a:defRPr b="1" i="0" sz="700" u="none" cap="none" strike="noStrike">
                <a:solidFill>
                  <a:schemeClr val="dk1"/>
                </a:solidFill>
                <a:latin typeface="Verizon NHG DS"/>
                <a:ea typeface="Verizon NHG DS"/>
                <a:cs typeface="Verizon NHG DS"/>
                <a:sym typeface="Verizon NHG DS"/>
              </a:defRPr>
            </a:lvl8pPr>
            <a:lvl9pPr indent="0" lvl="8" marL="0" marR="0" rtl="0" algn="r">
              <a:spcBef>
                <a:spcPts val="0"/>
              </a:spcBef>
              <a:buNone/>
              <a:defRPr b="1" i="0" sz="700" u="none" cap="none" strike="noStrike">
                <a:solidFill>
                  <a:schemeClr val="dk1"/>
                </a:solidFill>
                <a:latin typeface="Verizon NHG DS"/>
                <a:ea typeface="Verizon NHG DS"/>
                <a:cs typeface="Verizon NHG DS"/>
                <a:sym typeface="Verizon NHG DS"/>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6"/>
          <p:cNvPicPr preferRelativeResize="0"/>
          <p:nvPr/>
        </p:nvPicPr>
        <p:blipFill>
          <a:blip r:embed="rId1">
            <a:alphaModFix/>
          </a:blip>
          <a:stretch>
            <a:fillRect/>
          </a:stretch>
        </p:blipFill>
        <p:spPr>
          <a:xfrm>
            <a:off x="456049" y="4524645"/>
            <a:ext cx="865725" cy="3794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 id="2147483780" r:id="rId13"/>
    <p:sldLayoutId id="2147483781" r:id="rId14"/>
    <p:sldLayoutId id="2147483782" r:id="rId15"/>
    <p:sldLayoutId id="2147483783" r:id="rId16"/>
    <p:sldLayoutId id="2147483784" r:id="rId17"/>
    <p:sldLayoutId id="2147483785" r:id="rId18"/>
    <p:sldLayoutId id="2147483786" r:id="rId19"/>
    <p:sldLayoutId id="2147483787" r:id="rId20"/>
    <p:sldLayoutId id="2147483788" r:id="rId21"/>
    <p:sldLayoutId id="2147483789" r:id="rId22"/>
    <p:sldLayoutId id="2147483790" r:id="rId23"/>
    <p:sldLayoutId id="2147483791" r:id="rId24"/>
    <p:sldLayoutId id="2147483792" r:id="rId25"/>
    <p:sldLayoutId id="2147483793" r:id="rId26"/>
    <p:sldLayoutId id="2147483794" r:id="rId27"/>
    <p:sldLayoutId id="2147483795" r:id="rId28"/>
    <p:sldLayoutId id="2147483796" r:id="rId29"/>
    <p:sldLayoutId id="2147483797" r:id="rId30"/>
    <p:sldLayoutId id="2147483798" r:id="rId31"/>
    <p:sldLayoutId id="214748379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rgbClr val="F26B43"/>
          </p15:clr>
        </p15:guide>
        <p15:guide id="2" pos="288">
          <p15:clr>
            <a:srgbClr val="F26B43"/>
          </p15:clr>
        </p15:guide>
        <p15:guide id="3" pos="5472">
          <p15:clr>
            <a:srgbClr val="F26B43"/>
          </p15:clr>
        </p15:guide>
        <p15:guide id="4" pos="4752">
          <p15:clr>
            <a:srgbClr val="F26B43"/>
          </p15:clr>
        </p15:guide>
        <p15:guide id="5" orient="horz" pos="918">
          <p15:clr>
            <a:srgbClr val="F26B43"/>
          </p15:clr>
        </p15:guide>
        <p15:guide id="6" orient="horz" pos="2964">
          <p15:clr>
            <a:srgbClr val="F26B43"/>
          </p15:clr>
        </p15:guide>
        <p15:guide id="7" pos="2880">
          <p15:clr>
            <a:schemeClr val="accent6"/>
          </p15:clr>
        </p15:guide>
        <p15:guide id="8" orient="horz" pos="372">
          <p15:clr>
            <a:srgbClr val="F26B43"/>
          </p15:clr>
        </p15:guide>
        <p15:guide id="9" orient="horz" pos="3084">
          <p15:clr>
            <a:srgbClr val="F26B43"/>
          </p15:clr>
        </p15:guide>
        <p15:guide id="10" orient="horz" pos="2796">
          <p15:clr>
            <a:srgbClr val="F26B43"/>
          </p15:clr>
        </p15:guide>
        <p15:guide id="11" pos="840">
          <p15:clr>
            <a:srgbClr val="F26B43"/>
          </p15:clr>
        </p15:guide>
        <p15:guide id="12" pos="719">
          <p15:clr>
            <a:srgbClr val="999999"/>
          </p15:clr>
        </p15:guide>
        <p15:guide id="13" pos="1151">
          <p15:clr>
            <a:srgbClr val="999999"/>
          </p15:clr>
        </p15:guide>
        <p15:guide id="14" pos="1583">
          <p15:clr>
            <a:srgbClr val="999999"/>
          </p15:clr>
        </p15:guide>
        <p15:guide id="15" pos="2016">
          <p15:clr>
            <a:srgbClr val="999999"/>
          </p15:clr>
        </p15:guide>
        <p15:guide id="16" pos="2448">
          <p15:clr>
            <a:srgbClr val="999999"/>
          </p15:clr>
        </p15:guide>
        <p15:guide id="17" pos="3312">
          <p15:clr>
            <a:srgbClr val="999999"/>
          </p15:clr>
        </p15:guide>
        <p15:guide id="18" pos="3744">
          <p15:clr>
            <a:srgbClr val="999999"/>
          </p15:clr>
        </p15:guide>
        <p15:guide id="19" pos="4176">
          <p15:clr>
            <a:srgbClr val="999999"/>
          </p15:clr>
        </p15:guide>
        <p15:guide id="20" pos="4608">
          <p15:clr>
            <a:srgbClr val="999999"/>
          </p15:clr>
        </p15:guide>
        <p15:guide id="21" pos="5040">
          <p15:clr>
            <a:srgbClr val="999999"/>
          </p15:clr>
        </p15:guide>
        <p15:guide id="22" orient="horz" pos="637">
          <p15:clr>
            <a:srgbClr val="999999"/>
          </p15:clr>
        </p15:guide>
        <p15:guide id="23" orient="horz" pos="987">
          <p15:clr>
            <a:srgbClr val="999999"/>
          </p15:clr>
        </p15:guide>
        <p15:guide id="24" orient="horz" pos="1336">
          <p15:clr>
            <a:srgbClr val="999999"/>
          </p15:clr>
        </p15:guide>
        <p15:guide id="25" orient="horz" pos="1686">
          <p15:clr>
            <a:schemeClr val="accent6"/>
          </p15:clr>
        </p15:guide>
        <p15:guide id="26" orient="horz" pos="2035">
          <p15:clr>
            <a:srgbClr val="999999"/>
          </p15:clr>
        </p15:guide>
        <p15:guide id="27" orient="horz" pos="2385">
          <p15:clr>
            <a:srgbClr val="999999"/>
          </p15:clr>
        </p15:guide>
        <p15:guide id="28" orient="horz" pos="2734">
          <p15:clr>
            <a:srgbClr val="999999"/>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xml"/><Relationship Id="rId3" Type="http://schemas.openxmlformats.org/officeDocument/2006/relationships/image" Target="../media/image9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xml"/><Relationship Id="rId3" Type="http://schemas.openxmlformats.org/officeDocument/2006/relationships/image" Target="../media/image1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2.xml"/><Relationship Id="rId3" Type="http://schemas.openxmlformats.org/officeDocument/2006/relationships/image" Target="../media/image113.png"/><Relationship Id="rId4" Type="http://schemas.openxmlformats.org/officeDocument/2006/relationships/image" Target="../media/image1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3.xml"/><Relationship Id="rId3" Type="http://schemas.openxmlformats.org/officeDocument/2006/relationships/image" Target="../media/image110.png"/><Relationship Id="rId4" Type="http://schemas.openxmlformats.org/officeDocument/2006/relationships/image" Target="../media/image1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xml"/><Relationship Id="rId3" Type="http://schemas.openxmlformats.org/officeDocument/2006/relationships/image" Target="../media/image112.png"/><Relationship Id="rId4" Type="http://schemas.openxmlformats.org/officeDocument/2006/relationships/image" Target="../media/image1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5.xml"/><Relationship Id="rId3" Type="http://schemas.openxmlformats.org/officeDocument/2006/relationships/image" Target="../media/image1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 Id="rId3" Type="http://schemas.openxmlformats.org/officeDocument/2006/relationships/image" Target="../media/image117.png"/><Relationship Id="rId4" Type="http://schemas.openxmlformats.org/officeDocument/2006/relationships/image" Target="../media/image115.png"/><Relationship Id="rId5" Type="http://schemas.openxmlformats.org/officeDocument/2006/relationships/image" Target="../media/image1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8.xml"/><Relationship Id="rId3" Type="http://schemas.openxmlformats.org/officeDocument/2006/relationships/image" Target="../media/image1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9.xml"/><Relationship Id="rId3" Type="http://schemas.openxmlformats.org/officeDocument/2006/relationships/image" Target="../media/image1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2.xml"/><Relationship Id="rId3" Type="http://schemas.openxmlformats.org/officeDocument/2006/relationships/image" Target="../media/image122.jpg"/><Relationship Id="rId4" Type="http://schemas.openxmlformats.org/officeDocument/2006/relationships/image" Target="../media/image84.png"/><Relationship Id="rId5" Type="http://schemas.openxmlformats.org/officeDocument/2006/relationships/image" Target="../media/image8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xml"/><Relationship Id="rId3" Type="http://schemas.openxmlformats.org/officeDocument/2006/relationships/image" Target="../media/image88.jpg"/><Relationship Id="rId4" Type="http://schemas.openxmlformats.org/officeDocument/2006/relationships/image" Target="../media/image124.png"/><Relationship Id="rId5" Type="http://schemas.openxmlformats.org/officeDocument/2006/relationships/image" Target="../media/image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xml"/><Relationship Id="rId3" Type="http://schemas.openxmlformats.org/officeDocument/2006/relationships/image" Target="../media/image8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 Id="rId3"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6.png"/><Relationship Id="rId5" Type="http://schemas.openxmlformats.org/officeDocument/2006/relationships/image" Target="../media/image91.png"/><Relationship Id="rId6" Type="http://schemas.openxmlformats.org/officeDocument/2006/relationships/image" Target="../media/image92.png"/><Relationship Id="rId7" Type="http://schemas.openxmlformats.org/officeDocument/2006/relationships/image" Target="../media/image90.png"/><Relationship Id="rId8" Type="http://schemas.openxmlformats.org/officeDocument/2006/relationships/image" Target="../media/image97.jpg"/><Relationship Id="rId11" Type="http://schemas.openxmlformats.org/officeDocument/2006/relationships/image" Target="../media/image103.png"/><Relationship Id="rId10" Type="http://schemas.openxmlformats.org/officeDocument/2006/relationships/image" Target="../media/image98.png"/><Relationship Id="rId13" Type="http://schemas.openxmlformats.org/officeDocument/2006/relationships/image" Target="../media/image100.png"/><Relationship Id="rId12" Type="http://schemas.openxmlformats.org/officeDocument/2006/relationships/image" Target="../media/image101.png"/><Relationship Id="rId15" Type="http://schemas.openxmlformats.org/officeDocument/2006/relationships/image" Target="../media/image104.png"/><Relationship Id="rId14" Type="http://schemas.openxmlformats.org/officeDocument/2006/relationships/image" Target="../media/image1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7.xml"/><Relationship Id="rId3" Type="http://schemas.openxmlformats.org/officeDocument/2006/relationships/image" Target="../media/image10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8.xml"/><Relationship Id="rId3"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 Id="rId3"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8"/>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6000"/>
              <a:buFont typeface="Verizon NHG DS"/>
              <a:buNone/>
            </a:pPr>
            <a:r>
              <a:rPr lang="en" sz="4600"/>
              <a:t>Predicting Customer Churn Via Classification</a:t>
            </a:r>
            <a:endParaRPr sz="4600">
              <a:solidFill>
                <a:srgbClr val="FFFFFF"/>
              </a:solidFill>
            </a:endParaRPr>
          </a:p>
        </p:txBody>
      </p:sp>
      <p:pic>
        <p:nvPicPr>
          <p:cNvPr id="914" name="Google Shape;914;p158"/>
          <p:cNvPicPr preferRelativeResize="0"/>
          <p:nvPr/>
        </p:nvPicPr>
        <p:blipFill>
          <a:blip r:embed="rId3">
            <a:alphaModFix/>
          </a:blip>
          <a:stretch>
            <a:fillRect/>
          </a:stretch>
        </p:blipFill>
        <p:spPr>
          <a:xfrm>
            <a:off x="4639500" y="2135900"/>
            <a:ext cx="4504500" cy="3003000"/>
          </a:xfrm>
          <a:prstGeom prst="rect">
            <a:avLst/>
          </a:prstGeom>
          <a:noFill/>
          <a:ln>
            <a:noFill/>
          </a:ln>
        </p:spPr>
      </p:pic>
      <p:sp>
        <p:nvSpPr>
          <p:cNvPr id="915" name="Google Shape;915;p158"/>
          <p:cNvSpPr txBox="1"/>
          <p:nvPr/>
        </p:nvSpPr>
        <p:spPr>
          <a:xfrm>
            <a:off x="457199" y="2698673"/>
            <a:ext cx="5222700" cy="88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Verizon NHG DS"/>
              <a:buNone/>
            </a:pPr>
            <a:r>
              <a:rPr b="1" lang="en" sz="2000">
                <a:solidFill>
                  <a:srgbClr val="FFFFFF"/>
                </a:solidFill>
                <a:latin typeface="Verizon NHG DS"/>
                <a:ea typeface="Verizon NHG DS"/>
                <a:cs typeface="Verizon NHG DS"/>
                <a:sym typeface="Verizon NHG DS"/>
              </a:rPr>
              <a:t>CS542 Machine Learning Project</a:t>
            </a:r>
            <a:endParaRPr sz="2000">
              <a:solidFill>
                <a:srgbClr val="FFFFFF"/>
              </a:solidFill>
            </a:endParaRPr>
          </a:p>
          <a:p>
            <a:pPr indent="0" lvl="0" marL="0" marR="0" rtl="0" algn="l">
              <a:lnSpc>
                <a:spcPct val="100000"/>
              </a:lnSpc>
              <a:spcBef>
                <a:spcPts val="1000"/>
              </a:spcBef>
              <a:spcAft>
                <a:spcPts val="0"/>
              </a:spcAft>
              <a:buClr>
                <a:schemeClr val="dk1"/>
              </a:buClr>
              <a:buSzPts val="3000"/>
              <a:buFont typeface="Verizon NHG DS"/>
              <a:buNone/>
            </a:pPr>
            <a:r>
              <a:rPr lang="en" sz="1800">
                <a:solidFill>
                  <a:srgbClr val="FFFFFF"/>
                </a:solidFill>
                <a:latin typeface="Verizon NHG DS"/>
                <a:ea typeface="Verizon NHG DS"/>
                <a:cs typeface="Verizon NHG DS"/>
                <a:sym typeface="Verizon NHG DS"/>
              </a:rPr>
              <a:t>Team 9: </a:t>
            </a:r>
            <a:endParaRPr sz="1800">
              <a:solidFill>
                <a:srgbClr val="FFFFFF"/>
              </a:solidFill>
              <a:latin typeface="Verizon NHG DS"/>
              <a:ea typeface="Verizon NHG DS"/>
              <a:cs typeface="Verizon NHG DS"/>
              <a:sym typeface="Verizon NHG DS"/>
            </a:endParaRPr>
          </a:p>
          <a:p>
            <a:pPr indent="0" lvl="0" marL="0" marR="0" rtl="0" algn="l">
              <a:lnSpc>
                <a:spcPct val="100000"/>
              </a:lnSpc>
              <a:spcBef>
                <a:spcPts val="1000"/>
              </a:spcBef>
              <a:spcAft>
                <a:spcPts val="0"/>
              </a:spcAft>
              <a:buClr>
                <a:schemeClr val="dk1"/>
              </a:buClr>
              <a:buSzPts val="3000"/>
              <a:buFont typeface="Verizon NHG DS"/>
              <a:buNone/>
            </a:pPr>
            <a:r>
              <a:rPr lang="en" sz="1800">
                <a:solidFill>
                  <a:srgbClr val="FFFFFF"/>
                </a:solidFill>
                <a:latin typeface="Verizon NHG DS"/>
                <a:ea typeface="Verizon NHG DS"/>
                <a:cs typeface="Verizon NHG DS"/>
                <a:sym typeface="Verizon NHG DS"/>
              </a:rPr>
              <a:t>Ding Ma, Henry Zhong, Yifan Zhang, Jiaru Li</a:t>
            </a:r>
            <a:endParaRPr sz="1800">
              <a:solidFill>
                <a:srgbClr val="FFFFFF"/>
              </a:solidFill>
              <a:latin typeface="Verizon NHG DS"/>
              <a:ea typeface="Verizon NHG DS"/>
              <a:cs typeface="Verizon NHG DS"/>
              <a:sym typeface="Verizon NHG DS"/>
            </a:endParaRPr>
          </a:p>
          <a:p>
            <a:pPr indent="0" lvl="0" marL="0" marR="0" rtl="0" algn="l">
              <a:lnSpc>
                <a:spcPct val="100000"/>
              </a:lnSpc>
              <a:spcBef>
                <a:spcPts val="1000"/>
              </a:spcBef>
              <a:spcAft>
                <a:spcPts val="0"/>
              </a:spcAft>
              <a:buClr>
                <a:schemeClr val="dk1"/>
              </a:buClr>
              <a:buSzPts val="3000"/>
              <a:buFont typeface="Verizon NHG DS"/>
              <a:buNone/>
            </a:pPr>
            <a:r>
              <a:rPr lang="en" sz="1800">
                <a:solidFill>
                  <a:srgbClr val="FFFFFF"/>
                </a:solidFill>
                <a:latin typeface="Verizon NHG DS"/>
                <a:ea typeface="Verizon NHG DS"/>
                <a:cs typeface="Verizon NHG DS"/>
                <a:sym typeface="Verizon NHG DS"/>
              </a:rPr>
              <a:t>Boston University</a:t>
            </a:r>
            <a:endParaRPr sz="1800">
              <a:solidFill>
                <a:srgbClr val="FFFFFF"/>
              </a:solidFill>
              <a:latin typeface="Verizon NHG DS"/>
              <a:ea typeface="Verizon NHG DS"/>
              <a:cs typeface="Verizon NHG DS"/>
              <a:sym typeface="Verizon NHG DS"/>
            </a:endParaRPr>
          </a:p>
          <a:p>
            <a:pPr indent="0" lvl="0" marL="0" marR="0" rtl="0" algn="l">
              <a:lnSpc>
                <a:spcPct val="100000"/>
              </a:lnSpc>
              <a:spcBef>
                <a:spcPts val="1000"/>
              </a:spcBef>
              <a:spcAft>
                <a:spcPts val="1000"/>
              </a:spcAft>
              <a:buClr>
                <a:schemeClr val="dk1"/>
              </a:buClr>
              <a:buSzPts val="3000"/>
              <a:buFont typeface="Verizon NHG DS"/>
              <a:buNone/>
            </a:pPr>
            <a:r>
              <a:rPr lang="en" sz="1800">
                <a:solidFill>
                  <a:srgbClr val="FFFFFF"/>
                </a:solidFill>
                <a:latin typeface="Verizon NHG DS"/>
                <a:ea typeface="Verizon NHG DS"/>
                <a:cs typeface="Verizon NHG DS"/>
                <a:sym typeface="Verizon NHG DS"/>
              </a:rPr>
              <a:t>June 30th, 2021</a:t>
            </a:r>
            <a:endParaRPr sz="1800">
              <a:solidFill>
                <a:srgbClr val="FFFFFF"/>
              </a:solidFill>
              <a:latin typeface="Verizon NHG DS"/>
              <a:ea typeface="Verizon NHG DS"/>
              <a:cs typeface="Verizon NHG DS"/>
              <a:sym typeface="Verizon NHG D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167"/>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6000"/>
              <a:buFont typeface="Verizon NHG DS"/>
              <a:buNone/>
            </a:pPr>
            <a:r>
              <a:rPr lang="en"/>
              <a:t>Model Testing</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68"/>
          <p:cNvSpPr/>
          <p:nvPr/>
        </p:nvSpPr>
        <p:spPr>
          <a:xfrm>
            <a:off x="6078300" y="0"/>
            <a:ext cx="30657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0DBE98"/>
              </a:solidFill>
              <a:highlight>
                <a:srgbClr val="000000"/>
              </a:highlight>
            </a:endParaRPr>
          </a:p>
        </p:txBody>
      </p:sp>
      <p:sp>
        <p:nvSpPr>
          <p:cNvPr id="1082" name="Google Shape;1082;p168"/>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083" name="Google Shape;1083;p168"/>
          <p:cNvSpPr txBox="1"/>
          <p:nvPr/>
        </p:nvSpPr>
        <p:spPr>
          <a:xfrm>
            <a:off x="457200" y="1238600"/>
            <a:ext cx="5284500" cy="961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A first run of the logistic regression model on the normalized data yielded the </a:t>
            </a:r>
            <a:r>
              <a:rPr lang="en">
                <a:latin typeface="Verizon NHG DS"/>
                <a:ea typeface="Verizon NHG DS"/>
                <a:cs typeface="Verizon NHG DS"/>
                <a:sym typeface="Verizon NHG DS"/>
              </a:rPr>
              <a:t>following</a:t>
            </a:r>
            <a:r>
              <a:rPr lang="en">
                <a:latin typeface="Verizon NHG DS"/>
                <a:ea typeface="Verizon NHG DS"/>
                <a:cs typeface="Verizon NHG DS"/>
                <a:sym typeface="Verizon NHG DS"/>
              </a:rPr>
              <a:t> results:</a:t>
            </a:r>
            <a:endParaRPr>
              <a:latin typeface="Verizon NHG DS"/>
              <a:ea typeface="Verizon NHG DS"/>
              <a:cs typeface="Verizon NHG DS"/>
              <a:sym typeface="Verizon NHG DS"/>
            </a:endParaRPr>
          </a:p>
        </p:txBody>
      </p:sp>
      <p:sp>
        <p:nvSpPr>
          <p:cNvPr id="1084" name="Google Shape;1084;p168"/>
          <p:cNvSpPr txBox="1"/>
          <p:nvPr>
            <p:ph idx="4294967295" type="title"/>
          </p:nvPr>
        </p:nvSpPr>
        <p:spPr>
          <a:xfrm>
            <a:off x="457199" y="590550"/>
            <a:ext cx="57675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000"/>
              <a:buNone/>
            </a:pPr>
            <a:r>
              <a:rPr lang="en" sz="3600"/>
              <a:t>Logistic Regression</a:t>
            </a:r>
            <a:endParaRPr sz="3600">
              <a:latin typeface="Verizon NHG DS"/>
              <a:ea typeface="Verizon NHG DS"/>
              <a:cs typeface="Verizon NHG DS"/>
              <a:sym typeface="Verizon NHG DS"/>
            </a:endParaRPr>
          </a:p>
        </p:txBody>
      </p:sp>
      <p:cxnSp>
        <p:nvCxnSpPr>
          <p:cNvPr id="1085" name="Google Shape;1085;p168"/>
          <p:cNvCxnSpPr/>
          <p:nvPr/>
        </p:nvCxnSpPr>
        <p:spPr>
          <a:xfrm flipH="1" rot="10800000">
            <a:off x="457200" y="448200"/>
            <a:ext cx="5023500" cy="9000"/>
          </a:xfrm>
          <a:prstGeom prst="straightConnector1">
            <a:avLst/>
          </a:prstGeom>
          <a:noFill/>
          <a:ln cap="flat" cmpd="sng" w="47625">
            <a:solidFill>
              <a:schemeClr val="dk1"/>
            </a:solidFill>
            <a:prstDash val="solid"/>
            <a:round/>
            <a:headEnd len="sm" w="sm" type="none"/>
            <a:tailEnd len="sm" w="sm" type="none"/>
          </a:ln>
        </p:spPr>
      </p:cxnSp>
      <p:pic>
        <p:nvPicPr>
          <p:cNvPr id="1086" name="Google Shape;1086;p168"/>
          <p:cNvPicPr preferRelativeResize="0"/>
          <p:nvPr/>
        </p:nvPicPr>
        <p:blipFill>
          <a:blip r:embed="rId3">
            <a:alphaModFix/>
          </a:blip>
          <a:stretch>
            <a:fillRect/>
          </a:stretch>
        </p:blipFill>
        <p:spPr>
          <a:xfrm>
            <a:off x="367651" y="2200400"/>
            <a:ext cx="5463600" cy="1964250"/>
          </a:xfrm>
          <a:prstGeom prst="rect">
            <a:avLst/>
          </a:prstGeom>
          <a:noFill/>
          <a:ln>
            <a:noFill/>
          </a:ln>
        </p:spPr>
      </p:pic>
      <p:sp>
        <p:nvSpPr>
          <p:cNvPr id="1087" name="Google Shape;1087;p168"/>
          <p:cNvSpPr/>
          <p:nvPr/>
        </p:nvSpPr>
        <p:spPr>
          <a:xfrm>
            <a:off x="6431100" y="1140900"/>
            <a:ext cx="2225400" cy="2573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1600">
                <a:solidFill>
                  <a:schemeClr val="lt1"/>
                </a:solidFill>
                <a:latin typeface="Verizon NHG DS"/>
                <a:ea typeface="Verizon NHG DS"/>
                <a:cs typeface="Verizon NHG DS"/>
                <a:sym typeface="Verizon NHG DS"/>
              </a:rPr>
              <a:t>While the overall accuracy for recall and precision are .81 and .80, respectively, the accuracy for detecting true </a:t>
            </a:r>
            <a:r>
              <a:rPr lang="en" sz="1600">
                <a:solidFill>
                  <a:schemeClr val="lt1"/>
                </a:solidFill>
                <a:latin typeface="Verizon NHG DS"/>
                <a:ea typeface="Verizon NHG DS"/>
                <a:cs typeface="Verizon NHG DS"/>
                <a:sym typeface="Verizon NHG DS"/>
              </a:rPr>
              <a:t>churn</a:t>
            </a:r>
            <a:r>
              <a:rPr lang="en" sz="1600">
                <a:solidFill>
                  <a:schemeClr val="lt1"/>
                </a:solidFill>
                <a:latin typeface="Verizon NHG DS"/>
                <a:ea typeface="Verizon NHG DS"/>
                <a:cs typeface="Verizon NHG DS"/>
                <a:sym typeface="Verizon NHG DS"/>
              </a:rPr>
              <a:t> is lower than 0.6.</a:t>
            </a:r>
            <a:endParaRPr sz="1600">
              <a:solidFill>
                <a:schemeClr val="lt1"/>
              </a:solidFill>
              <a:latin typeface="Verizon NHG DS"/>
              <a:ea typeface="Verizon NHG DS"/>
              <a:cs typeface="Verizon NHG DS"/>
              <a:sym typeface="Verizon NHG DS"/>
            </a:endParaRPr>
          </a:p>
          <a:p>
            <a:pPr indent="0" lvl="0" marL="0" marR="0" rtl="0" algn="l">
              <a:lnSpc>
                <a:spcPct val="100000"/>
              </a:lnSpc>
              <a:spcBef>
                <a:spcPts val="0"/>
              </a:spcBef>
              <a:spcAft>
                <a:spcPts val="0"/>
              </a:spcAft>
              <a:buNone/>
            </a:pPr>
            <a:r>
              <a:t/>
            </a:r>
            <a:endParaRPr sz="1600">
              <a:solidFill>
                <a:schemeClr val="lt1"/>
              </a:solidFill>
              <a:latin typeface="Verizon NHG DS"/>
              <a:ea typeface="Verizon NHG DS"/>
              <a:cs typeface="Verizon NHG DS"/>
              <a:sym typeface="Verizon NHG DS"/>
            </a:endParaRPr>
          </a:p>
          <a:p>
            <a:pPr indent="0" lvl="0" marL="0" marR="0" rtl="0" algn="l">
              <a:lnSpc>
                <a:spcPct val="100000"/>
              </a:lnSpc>
              <a:spcBef>
                <a:spcPts val="0"/>
              </a:spcBef>
              <a:spcAft>
                <a:spcPts val="0"/>
              </a:spcAft>
              <a:buNone/>
            </a:pPr>
            <a:r>
              <a:rPr lang="en" sz="1600">
                <a:solidFill>
                  <a:schemeClr val="lt1"/>
                </a:solidFill>
                <a:latin typeface="Verizon NHG DS"/>
                <a:ea typeface="Verizon NHG DS"/>
                <a:cs typeface="Verizon NHG DS"/>
                <a:sym typeface="Verizon NHG DS"/>
              </a:rPr>
              <a:t>For telecom companies, it is important to accurately predict true </a:t>
            </a:r>
            <a:r>
              <a:rPr lang="en" sz="1600">
                <a:solidFill>
                  <a:schemeClr val="lt1"/>
                </a:solidFill>
                <a:latin typeface="Verizon NHG DS"/>
                <a:ea typeface="Verizon NHG DS"/>
                <a:cs typeface="Verizon NHG DS"/>
                <a:sym typeface="Verizon NHG DS"/>
              </a:rPr>
              <a:t>churn, therefore we need to specifically increase the recall accuracy for true churn</a:t>
            </a:r>
            <a:endParaRPr sz="1600">
              <a:solidFill>
                <a:schemeClr val="lt1"/>
              </a:solidFill>
              <a:latin typeface="Verizon NHG DS"/>
              <a:ea typeface="Verizon NHG DS"/>
              <a:cs typeface="Verizon NHG DS"/>
              <a:sym typeface="Verizon NHG DS"/>
            </a:endParaRPr>
          </a:p>
        </p:txBody>
      </p:sp>
      <p:sp>
        <p:nvSpPr>
          <p:cNvPr id="1088" name="Google Shape;1088;p168"/>
          <p:cNvSpPr/>
          <p:nvPr/>
        </p:nvSpPr>
        <p:spPr>
          <a:xfrm>
            <a:off x="2817450" y="3392575"/>
            <a:ext cx="2663400" cy="271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68"/>
          <p:cNvSpPr/>
          <p:nvPr/>
        </p:nvSpPr>
        <p:spPr>
          <a:xfrm>
            <a:off x="2120400" y="4073250"/>
            <a:ext cx="1153500" cy="730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200">
                <a:solidFill>
                  <a:schemeClr val="dk1"/>
                </a:solidFill>
                <a:latin typeface="Verizon NHG DS"/>
                <a:ea typeface="Verizon NHG DS"/>
                <a:cs typeface="Verizon NHG DS"/>
                <a:sym typeface="Verizon NHG DS"/>
              </a:rPr>
              <a:t>High precision means low false positives</a:t>
            </a:r>
            <a:endParaRPr i="0" sz="1200" u="none" cap="none" strike="noStrike">
              <a:solidFill>
                <a:schemeClr val="dk1"/>
              </a:solidFill>
              <a:latin typeface="Verizon NHG DS"/>
              <a:ea typeface="Verizon NHG DS"/>
              <a:cs typeface="Verizon NHG DS"/>
              <a:sym typeface="Verizon NHG DS"/>
            </a:endParaRPr>
          </a:p>
        </p:txBody>
      </p:sp>
      <p:sp>
        <p:nvSpPr>
          <p:cNvPr id="1090" name="Google Shape;1090;p168"/>
          <p:cNvSpPr/>
          <p:nvPr/>
        </p:nvSpPr>
        <p:spPr>
          <a:xfrm>
            <a:off x="3358950" y="4073250"/>
            <a:ext cx="1153500" cy="730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200">
                <a:solidFill>
                  <a:schemeClr val="dk1"/>
                </a:solidFill>
                <a:latin typeface="Verizon NHG DS"/>
                <a:ea typeface="Verizon NHG DS"/>
                <a:cs typeface="Verizon NHG DS"/>
                <a:sym typeface="Verizon NHG DS"/>
              </a:rPr>
              <a:t>High recall means low false negatives</a:t>
            </a:r>
            <a:endParaRPr i="0" sz="1200" u="none" cap="none" strike="noStrike">
              <a:solidFill>
                <a:schemeClr val="dk1"/>
              </a:solidFill>
              <a:latin typeface="Verizon NHG DS"/>
              <a:ea typeface="Verizon NHG DS"/>
              <a:cs typeface="Verizon NHG DS"/>
              <a:sym typeface="Verizon NHG DS"/>
            </a:endParaRPr>
          </a:p>
        </p:txBody>
      </p:sp>
      <p:sp>
        <p:nvSpPr>
          <p:cNvPr id="1091" name="Google Shape;1091;p168"/>
          <p:cNvSpPr/>
          <p:nvPr/>
        </p:nvSpPr>
        <p:spPr>
          <a:xfrm>
            <a:off x="4597502" y="4073250"/>
            <a:ext cx="1305900" cy="730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lang="en" sz="1200">
                <a:solidFill>
                  <a:schemeClr val="dk1"/>
                </a:solidFill>
                <a:latin typeface="Verizon NHG DS"/>
                <a:ea typeface="Verizon NHG DS"/>
                <a:cs typeface="Verizon NHG DS"/>
                <a:sym typeface="Verizon NHG DS"/>
              </a:rPr>
              <a:t>F1-score is the harmonic mean of precision and recall</a:t>
            </a:r>
            <a:endParaRPr i="0" sz="1200" u="none" cap="none" strike="noStrike">
              <a:solidFill>
                <a:schemeClr val="dk1"/>
              </a:solidFill>
              <a:latin typeface="Verizon NHG DS"/>
              <a:ea typeface="Verizon NHG DS"/>
              <a:cs typeface="Verizon NHG DS"/>
              <a:sym typeface="Verizon NHG DS"/>
            </a:endParaRPr>
          </a:p>
        </p:txBody>
      </p:sp>
    </p:spTree>
  </p:cSld>
  <p:clrMapOvr>
    <a:masterClrMapping/>
  </p:clrMapOvr>
  <mc:AlternateContent>
    <mc:Choice Requires="p14">
      <p:transition p14:dur="400">
        <p:fade/>
      </p:transition>
    </mc:Choice>
    <mc:Fallback>
      <p:transition>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69"/>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098" name="Google Shape;1098;p169"/>
          <p:cNvSpPr txBox="1"/>
          <p:nvPr/>
        </p:nvSpPr>
        <p:spPr>
          <a:xfrm>
            <a:off x="457200" y="1238600"/>
            <a:ext cx="7501800" cy="961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Adding an L2 penalization on the target class so that the model classifies more 1s (churn) than 0s, in order to increase the recall of classifying 1.</a:t>
            </a:r>
            <a:endParaRPr>
              <a:latin typeface="Verizon NHG DS"/>
              <a:ea typeface="Verizon NHG DS"/>
              <a:cs typeface="Verizon NHG DS"/>
              <a:sym typeface="Verizon NHG DS"/>
            </a:endParaRPr>
          </a:p>
          <a:p>
            <a:pPr indent="0" lvl="0" marL="0" marR="0" rtl="0" algn="l">
              <a:lnSpc>
                <a:spcPct val="100000"/>
              </a:lnSpc>
              <a:spcBef>
                <a:spcPts val="0"/>
              </a:spcBef>
              <a:spcAft>
                <a:spcPts val="0"/>
              </a:spcAft>
              <a:buClr>
                <a:srgbClr val="000000"/>
              </a:buClr>
              <a:buSzPts val="1100"/>
              <a:buFont typeface="Arial"/>
              <a:buNone/>
            </a:pPr>
            <a:r>
              <a:t/>
            </a:r>
            <a:endParaRPr>
              <a:latin typeface="Verizon NHG DS"/>
              <a:ea typeface="Verizon NHG DS"/>
              <a:cs typeface="Verizon NHG DS"/>
              <a:sym typeface="Verizon NHG DS"/>
            </a:endParaRPr>
          </a:p>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The error function with L2 penalization is:</a:t>
            </a:r>
            <a:endParaRPr>
              <a:latin typeface="Verizon NHG DS"/>
              <a:ea typeface="Verizon NHG DS"/>
              <a:cs typeface="Verizon NHG DS"/>
              <a:sym typeface="Verizon NHG DS"/>
            </a:endParaRPr>
          </a:p>
        </p:txBody>
      </p:sp>
      <p:sp>
        <p:nvSpPr>
          <p:cNvPr id="1099" name="Google Shape;1099;p169"/>
          <p:cNvSpPr txBox="1"/>
          <p:nvPr>
            <p:ph idx="4294967295" type="title"/>
          </p:nvPr>
        </p:nvSpPr>
        <p:spPr>
          <a:xfrm>
            <a:off x="457200" y="590550"/>
            <a:ext cx="76005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000"/>
              <a:buNone/>
            </a:pPr>
            <a:r>
              <a:rPr lang="en" sz="3600"/>
              <a:t>L2 Penalization Implementation</a:t>
            </a:r>
            <a:endParaRPr sz="3600">
              <a:latin typeface="Verizon NHG DS"/>
              <a:ea typeface="Verizon NHG DS"/>
              <a:cs typeface="Verizon NHG DS"/>
              <a:sym typeface="Verizon NHG DS"/>
            </a:endParaRPr>
          </a:p>
        </p:txBody>
      </p:sp>
      <p:cxnSp>
        <p:nvCxnSpPr>
          <p:cNvPr id="1100" name="Google Shape;1100;p16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01" name="Google Shape;1101;p169"/>
          <p:cNvSpPr txBox="1"/>
          <p:nvPr/>
        </p:nvSpPr>
        <p:spPr>
          <a:xfrm>
            <a:off x="457200" y="2800100"/>
            <a:ext cx="2967900" cy="961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where λ represents the penalty.</a:t>
            </a:r>
            <a:endParaRPr>
              <a:latin typeface="Verizon NHG DS"/>
              <a:ea typeface="Verizon NHG DS"/>
              <a:cs typeface="Verizon NHG DS"/>
              <a:sym typeface="Verizon NHG DS"/>
            </a:endParaRPr>
          </a:p>
          <a:p>
            <a:pPr indent="0" lvl="0" marL="0" marR="0" rtl="0" algn="l">
              <a:lnSpc>
                <a:spcPct val="100000"/>
              </a:lnSpc>
              <a:spcBef>
                <a:spcPts val="0"/>
              </a:spcBef>
              <a:spcAft>
                <a:spcPts val="0"/>
              </a:spcAft>
              <a:buClr>
                <a:srgbClr val="000000"/>
              </a:buClr>
              <a:buSzPts val="1100"/>
              <a:buFont typeface="Arial"/>
              <a:buNone/>
            </a:pPr>
            <a:r>
              <a:t/>
            </a:r>
            <a:endParaRPr>
              <a:latin typeface="Verizon NHG DS"/>
              <a:ea typeface="Verizon NHG DS"/>
              <a:cs typeface="Verizon NHG DS"/>
              <a:sym typeface="Verizon NHG DS"/>
            </a:endParaRPr>
          </a:p>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Using this error function, we derive a new back propagation</a:t>
            </a:r>
            <a:endParaRPr>
              <a:latin typeface="Verizon NHG DS"/>
              <a:ea typeface="Verizon NHG DS"/>
              <a:cs typeface="Verizon NHG DS"/>
              <a:sym typeface="Verizon NHG DS"/>
            </a:endParaRPr>
          </a:p>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equation with weights and bias as:</a:t>
            </a:r>
            <a:endParaRPr>
              <a:latin typeface="Verizon NHG DS"/>
              <a:ea typeface="Verizon NHG DS"/>
              <a:cs typeface="Verizon NHG DS"/>
              <a:sym typeface="Verizon NHG DS"/>
            </a:endParaRPr>
          </a:p>
        </p:txBody>
      </p:sp>
      <p:pic>
        <p:nvPicPr>
          <p:cNvPr id="1102" name="Google Shape;1102;p169"/>
          <p:cNvPicPr preferRelativeResize="0"/>
          <p:nvPr/>
        </p:nvPicPr>
        <p:blipFill>
          <a:blip r:embed="rId3">
            <a:alphaModFix/>
          </a:blip>
          <a:stretch>
            <a:fillRect/>
          </a:stretch>
        </p:blipFill>
        <p:spPr>
          <a:xfrm>
            <a:off x="457200" y="2200400"/>
            <a:ext cx="4738485" cy="501175"/>
          </a:xfrm>
          <a:prstGeom prst="rect">
            <a:avLst/>
          </a:prstGeom>
          <a:noFill/>
          <a:ln>
            <a:noFill/>
          </a:ln>
        </p:spPr>
      </p:pic>
      <p:pic>
        <p:nvPicPr>
          <p:cNvPr id="1103" name="Google Shape;1103;p169"/>
          <p:cNvPicPr preferRelativeResize="0"/>
          <p:nvPr/>
        </p:nvPicPr>
        <p:blipFill>
          <a:blip r:embed="rId4">
            <a:alphaModFix/>
          </a:blip>
          <a:stretch>
            <a:fillRect/>
          </a:stretch>
        </p:blipFill>
        <p:spPr>
          <a:xfrm>
            <a:off x="3316375" y="3068803"/>
            <a:ext cx="4031275" cy="1747297"/>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70"/>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110" name="Google Shape;1110;p170"/>
          <p:cNvSpPr txBox="1"/>
          <p:nvPr/>
        </p:nvSpPr>
        <p:spPr>
          <a:xfrm>
            <a:off x="457200" y="1238600"/>
            <a:ext cx="7501800" cy="685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After applying the back propagation formula, we get the following chart that tracks how f1-score changes with different values of </a:t>
            </a:r>
            <a:r>
              <a:rPr lang="en">
                <a:solidFill>
                  <a:schemeClr val="dk1"/>
                </a:solidFill>
                <a:latin typeface="Verizon NHG DS"/>
                <a:ea typeface="Verizon NHG DS"/>
                <a:cs typeface="Verizon NHG DS"/>
                <a:sym typeface="Verizon NHG DS"/>
              </a:rPr>
              <a:t>λ :</a:t>
            </a:r>
            <a:endParaRPr>
              <a:latin typeface="Verizon NHG DS"/>
              <a:ea typeface="Verizon NHG DS"/>
              <a:cs typeface="Verizon NHG DS"/>
              <a:sym typeface="Verizon NHG DS"/>
            </a:endParaRPr>
          </a:p>
          <a:p>
            <a:pPr indent="0" lvl="0" marL="0" marR="0" rtl="0" algn="l">
              <a:lnSpc>
                <a:spcPct val="100000"/>
              </a:lnSpc>
              <a:spcBef>
                <a:spcPts val="0"/>
              </a:spcBef>
              <a:spcAft>
                <a:spcPts val="0"/>
              </a:spcAft>
              <a:buClr>
                <a:srgbClr val="000000"/>
              </a:buClr>
              <a:buSzPts val="1100"/>
              <a:buFont typeface="Arial"/>
              <a:buNone/>
            </a:pPr>
            <a:r>
              <a:t/>
            </a:r>
            <a:endParaRPr>
              <a:latin typeface="Verizon NHG DS"/>
              <a:ea typeface="Verizon NHG DS"/>
              <a:cs typeface="Verizon NHG DS"/>
              <a:sym typeface="Verizon NHG DS"/>
            </a:endParaRPr>
          </a:p>
        </p:txBody>
      </p:sp>
      <p:sp>
        <p:nvSpPr>
          <p:cNvPr id="1111" name="Google Shape;1111;p170"/>
          <p:cNvSpPr txBox="1"/>
          <p:nvPr>
            <p:ph idx="4294967295" type="title"/>
          </p:nvPr>
        </p:nvSpPr>
        <p:spPr>
          <a:xfrm>
            <a:off x="457199" y="590550"/>
            <a:ext cx="57675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000"/>
              <a:buNone/>
            </a:pPr>
            <a:r>
              <a:rPr lang="en" sz="3600"/>
              <a:t>L2 Penalization Results</a:t>
            </a:r>
            <a:endParaRPr sz="3600">
              <a:latin typeface="Verizon NHG DS"/>
              <a:ea typeface="Verizon NHG DS"/>
              <a:cs typeface="Verizon NHG DS"/>
              <a:sym typeface="Verizon NHG DS"/>
            </a:endParaRPr>
          </a:p>
        </p:txBody>
      </p:sp>
      <p:cxnSp>
        <p:nvCxnSpPr>
          <p:cNvPr id="1112" name="Google Shape;1112;p17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pic>
        <p:nvPicPr>
          <p:cNvPr id="1113" name="Google Shape;1113;p170"/>
          <p:cNvPicPr preferRelativeResize="0"/>
          <p:nvPr/>
        </p:nvPicPr>
        <p:blipFill>
          <a:blip r:embed="rId3">
            <a:alphaModFix/>
          </a:blip>
          <a:stretch>
            <a:fillRect/>
          </a:stretch>
        </p:blipFill>
        <p:spPr>
          <a:xfrm>
            <a:off x="358750" y="1870025"/>
            <a:ext cx="3986710" cy="2971450"/>
          </a:xfrm>
          <a:prstGeom prst="rect">
            <a:avLst/>
          </a:prstGeom>
          <a:noFill/>
          <a:ln>
            <a:noFill/>
          </a:ln>
        </p:spPr>
      </p:pic>
      <p:sp>
        <p:nvSpPr>
          <p:cNvPr id="1114" name="Google Shape;1114;p170"/>
          <p:cNvSpPr/>
          <p:nvPr/>
        </p:nvSpPr>
        <p:spPr>
          <a:xfrm>
            <a:off x="2881675" y="2630950"/>
            <a:ext cx="1690200" cy="816300"/>
          </a:xfrm>
          <a:prstGeom prst="wedgeRectCallout">
            <a:avLst>
              <a:gd fmla="val -104800" name="adj1"/>
              <a:gd fmla="val 43324"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Verizon NHG TX"/>
                <a:ea typeface="Verizon NHG TX"/>
                <a:cs typeface="Verizon NHG TX"/>
                <a:sym typeface="Verizon NHG TX"/>
              </a:rPr>
              <a:t>The penalty value that maximizes f1-score is 0.666</a:t>
            </a:r>
            <a:endParaRPr>
              <a:solidFill>
                <a:schemeClr val="lt1"/>
              </a:solidFill>
              <a:latin typeface="Verizon NHG TX"/>
              <a:ea typeface="Verizon NHG TX"/>
              <a:cs typeface="Verizon NHG TX"/>
              <a:sym typeface="Verizon NHG TX"/>
            </a:endParaRPr>
          </a:p>
        </p:txBody>
      </p:sp>
      <p:pic>
        <p:nvPicPr>
          <p:cNvPr id="1115" name="Google Shape;1115;p170"/>
          <p:cNvPicPr preferRelativeResize="0"/>
          <p:nvPr/>
        </p:nvPicPr>
        <p:blipFill>
          <a:blip r:embed="rId4">
            <a:alphaModFix/>
          </a:blip>
          <a:stretch>
            <a:fillRect/>
          </a:stretch>
        </p:blipFill>
        <p:spPr>
          <a:xfrm>
            <a:off x="4991500" y="2705800"/>
            <a:ext cx="3869800" cy="1382900"/>
          </a:xfrm>
          <a:prstGeom prst="rect">
            <a:avLst/>
          </a:prstGeom>
          <a:noFill/>
          <a:ln>
            <a:noFill/>
          </a:ln>
        </p:spPr>
      </p:pic>
      <p:sp>
        <p:nvSpPr>
          <p:cNvPr id="1116" name="Google Shape;1116;p170"/>
          <p:cNvSpPr/>
          <p:nvPr/>
        </p:nvSpPr>
        <p:spPr>
          <a:xfrm>
            <a:off x="5168950" y="1949700"/>
            <a:ext cx="3366600" cy="685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1200">
                <a:solidFill>
                  <a:schemeClr val="dk1"/>
                </a:solidFill>
                <a:latin typeface="Verizon NHG DS"/>
                <a:ea typeface="Verizon NHG DS"/>
                <a:cs typeface="Verizon NHG DS"/>
                <a:sym typeface="Verizon NHG DS"/>
              </a:rPr>
              <a:t>Implementing the penalty value of 0.666 yields the following model accuracy, which has improved true recall:</a:t>
            </a:r>
            <a:endParaRPr i="0" sz="1200" u="none" cap="none" strike="noStrike">
              <a:solidFill>
                <a:schemeClr val="dk1"/>
              </a:solidFill>
              <a:latin typeface="Verizon NHG DS"/>
              <a:ea typeface="Verizon NHG DS"/>
              <a:cs typeface="Verizon NHG DS"/>
              <a:sym typeface="Verizon NHG DS"/>
            </a:endParaRPr>
          </a:p>
        </p:txBody>
      </p:sp>
      <p:sp>
        <p:nvSpPr>
          <p:cNvPr id="1117" name="Google Shape;1117;p170"/>
          <p:cNvSpPr/>
          <p:nvPr/>
        </p:nvSpPr>
        <p:spPr>
          <a:xfrm>
            <a:off x="7293550" y="3526000"/>
            <a:ext cx="492600" cy="179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p14:dur="4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1"/>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124" name="Google Shape;1124;p171"/>
          <p:cNvSpPr txBox="1"/>
          <p:nvPr>
            <p:ph idx="4294967295" type="title"/>
          </p:nvPr>
        </p:nvSpPr>
        <p:spPr>
          <a:xfrm>
            <a:off x="457200" y="590550"/>
            <a:ext cx="82296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000"/>
              <a:buNone/>
            </a:pPr>
            <a:r>
              <a:rPr lang="en" sz="3600"/>
              <a:t>Oversampling and Undersampling Implementation</a:t>
            </a:r>
            <a:endParaRPr sz="3600">
              <a:latin typeface="Verizon NHG DS"/>
              <a:ea typeface="Verizon NHG DS"/>
              <a:cs typeface="Verizon NHG DS"/>
              <a:sym typeface="Verizon NHG DS"/>
            </a:endParaRPr>
          </a:p>
        </p:txBody>
      </p:sp>
      <p:cxnSp>
        <p:nvCxnSpPr>
          <p:cNvPr id="1125" name="Google Shape;1125;p17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26" name="Google Shape;1126;p171"/>
          <p:cNvSpPr/>
          <p:nvPr/>
        </p:nvSpPr>
        <p:spPr>
          <a:xfrm>
            <a:off x="539550" y="1658850"/>
            <a:ext cx="4152600" cy="912900"/>
          </a:xfrm>
          <a:prstGeom prst="rect">
            <a:avLst/>
          </a:prstGeom>
          <a:solidFill>
            <a:srgbClr val="F2F2F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 sz="1200">
                <a:solidFill>
                  <a:schemeClr val="dk1"/>
                </a:solidFill>
                <a:latin typeface="Verizon NHG DS"/>
                <a:ea typeface="Verizon NHG DS"/>
                <a:cs typeface="Verizon NHG DS"/>
                <a:sym typeface="Verizon NHG DS"/>
              </a:rPr>
              <a:t>Oversampling is achieved by repeatedly sampling the minority class via SMOTE, Synthetic Minority Oversampling Techniques, which reduces overfitting by synthesizing new samples with fewer categories through k-nearest neighbors.</a:t>
            </a:r>
            <a:endParaRPr sz="1000">
              <a:solidFill>
                <a:schemeClr val="dk1"/>
              </a:solidFill>
              <a:latin typeface="Verizon NHG DS"/>
              <a:ea typeface="Verizon NHG DS"/>
              <a:cs typeface="Verizon NHG DS"/>
              <a:sym typeface="Verizon NHG DS"/>
            </a:endParaRPr>
          </a:p>
        </p:txBody>
      </p:sp>
      <p:pic>
        <p:nvPicPr>
          <p:cNvPr id="1127" name="Google Shape;1127;p171"/>
          <p:cNvPicPr preferRelativeResize="0"/>
          <p:nvPr/>
        </p:nvPicPr>
        <p:blipFill>
          <a:blip r:embed="rId3">
            <a:alphaModFix/>
          </a:blip>
          <a:stretch>
            <a:fillRect/>
          </a:stretch>
        </p:blipFill>
        <p:spPr>
          <a:xfrm>
            <a:off x="824625" y="2666071"/>
            <a:ext cx="3246600" cy="2432166"/>
          </a:xfrm>
          <a:prstGeom prst="rect">
            <a:avLst/>
          </a:prstGeom>
          <a:noFill/>
          <a:ln>
            <a:noFill/>
          </a:ln>
        </p:spPr>
      </p:pic>
      <p:sp>
        <p:nvSpPr>
          <p:cNvPr id="1128" name="Google Shape;1128;p171"/>
          <p:cNvSpPr/>
          <p:nvPr/>
        </p:nvSpPr>
        <p:spPr>
          <a:xfrm>
            <a:off x="4965325" y="1658850"/>
            <a:ext cx="3721500" cy="912900"/>
          </a:xfrm>
          <a:prstGeom prst="rect">
            <a:avLst/>
          </a:prstGeom>
          <a:solidFill>
            <a:srgbClr val="F2F2F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en" sz="1200">
                <a:solidFill>
                  <a:schemeClr val="dk1"/>
                </a:solidFill>
                <a:latin typeface="Verizon NHG DS"/>
                <a:ea typeface="Verizon NHG DS"/>
                <a:cs typeface="Verizon NHG DS"/>
                <a:sym typeface="Verizon NHG DS"/>
              </a:rPr>
              <a:t>Undersampling</a:t>
            </a:r>
            <a:r>
              <a:rPr lang="en" sz="1200">
                <a:solidFill>
                  <a:schemeClr val="dk1"/>
                </a:solidFill>
                <a:latin typeface="Verizon NHG DS"/>
                <a:ea typeface="Verizon NHG DS"/>
                <a:cs typeface="Verizon NHG DS"/>
                <a:sym typeface="Verizon NHG DS"/>
              </a:rPr>
              <a:t> is achieved by first randomly deleting samples from the majority class then train the model, then repeat the above multiple times. Then, use voting among the models to determine the final prediction.</a:t>
            </a:r>
            <a:endParaRPr sz="1000">
              <a:solidFill>
                <a:schemeClr val="dk1"/>
              </a:solidFill>
              <a:latin typeface="Verizon NHG DS"/>
              <a:ea typeface="Verizon NHG DS"/>
              <a:cs typeface="Verizon NHG DS"/>
              <a:sym typeface="Verizon NHG DS"/>
            </a:endParaRPr>
          </a:p>
        </p:txBody>
      </p:sp>
      <p:pic>
        <p:nvPicPr>
          <p:cNvPr id="1129" name="Google Shape;1129;p171"/>
          <p:cNvPicPr preferRelativeResize="0"/>
          <p:nvPr/>
        </p:nvPicPr>
        <p:blipFill>
          <a:blip r:embed="rId4">
            <a:alphaModFix/>
          </a:blip>
          <a:stretch>
            <a:fillRect/>
          </a:stretch>
        </p:blipFill>
        <p:spPr>
          <a:xfrm>
            <a:off x="5087075" y="2620800"/>
            <a:ext cx="3246605" cy="2522700"/>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pic>
        <p:nvPicPr>
          <p:cNvPr id="1135" name="Google Shape;1135;p172"/>
          <p:cNvPicPr preferRelativeResize="0"/>
          <p:nvPr/>
        </p:nvPicPr>
        <p:blipFill>
          <a:blip r:embed="rId3">
            <a:alphaModFix/>
          </a:blip>
          <a:stretch>
            <a:fillRect/>
          </a:stretch>
        </p:blipFill>
        <p:spPr>
          <a:xfrm>
            <a:off x="356225" y="2384375"/>
            <a:ext cx="5486450" cy="2212700"/>
          </a:xfrm>
          <a:prstGeom prst="rect">
            <a:avLst/>
          </a:prstGeom>
          <a:noFill/>
          <a:ln>
            <a:noFill/>
          </a:ln>
        </p:spPr>
      </p:pic>
      <p:sp>
        <p:nvSpPr>
          <p:cNvPr id="1136" name="Google Shape;1136;p172"/>
          <p:cNvSpPr/>
          <p:nvPr/>
        </p:nvSpPr>
        <p:spPr>
          <a:xfrm>
            <a:off x="6078300" y="0"/>
            <a:ext cx="30657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rgbClr val="0DBE98"/>
              </a:solidFill>
              <a:highlight>
                <a:srgbClr val="000000"/>
              </a:highlight>
            </a:endParaRPr>
          </a:p>
        </p:txBody>
      </p:sp>
      <p:sp>
        <p:nvSpPr>
          <p:cNvPr id="1137" name="Google Shape;1137;p172"/>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138" name="Google Shape;1138;p172"/>
          <p:cNvSpPr txBox="1"/>
          <p:nvPr/>
        </p:nvSpPr>
        <p:spPr>
          <a:xfrm>
            <a:off x="457200" y="1619600"/>
            <a:ext cx="5284500" cy="961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Oversampling and undersampling yields the following results:</a:t>
            </a:r>
            <a:endParaRPr>
              <a:latin typeface="Verizon NHG DS"/>
              <a:ea typeface="Verizon NHG DS"/>
              <a:cs typeface="Verizon NHG DS"/>
              <a:sym typeface="Verizon NHG DS"/>
            </a:endParaRPr>
          </a:p>
        </p:txBody>
      </p:sp>
      <p:sp>
        <p:nvSpPr>
          <p:cNvPr id="1139" name="Google Shape;1139;p172"/>
          <p:cNvSpPr txBox="1"/>
          <p:nvPr>
            <p:ph idx="4294967295" type="title"/>
          </p:nvPr>
        </p:nvSpPr>
        <p:spPr>
          <a:xfrm>
            <a:off x="457199" y="590550"/>
            <a:ext cx="57675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000"/>
              <a:buNone/>
            </a:pPr>
            <a:r>
              <a:rPr lang="en" sz="3600"/>
              <a:t>Oversampling and Undersampling Results</a:t>
            </a:r>
            <a:endParaRPr sz="3600"/>
          </a:p>
        </p:txBody>
      </p:sp>
      <p:cxnSp>
        <p:nvCxnSpPr>
          <p:cNvPr id="1140" name="Google Shape;1140;p172"/>
          <p:cNvCxnSpPr/>
          <p:nvPr/>
        </p:nvCxnSpPr>
        <p:spPr>
          <a:xfrm flipH="1" rot="10800000">
            <a:off x="457200" y="448200"/>
            <a:ext cx="5023500" cy="9000"/>
          </a:xfrm>
          <a:prstGeom prst="straightConnector1">
            <a:avLst/>
          </a:prstGeom>
          <a:noFill/>
          <a:ln cap="flat" cmpd="sng" w="47625">
            <a:solidFill>
              <a:schemeClr val="dk1"/>
            </a:solidFill>
            <a:prstDash val="solid"/>
            <a:round/>
            <a:headEnd len="sm" w="sm" type="none"/>
            <a:tailEnd len="sm" w="sm" type="none"/>
          </a:ln>
        </p:spPr>
      </p:cxnSp>
      <p:sp>
        <p:nvSpPr>
          <p:cNvPr id="1141" name="Google Shape;1141;p172"/>
          <p:cNvSpPr/>
          <p:nvPr/>
        </p:nvSpPr>
        <p:spPr>
          <a:xfrm>
            <a:off x="6431100" y="1064700"/>
            <a:ext cx="2347200" cy="25731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1500">
                <a:solidFill>
                  <a:schemeClr val="lt1"/>
                </a:solidFill>
                <a:latin typeface="Verizon NHG DS"/>
                <a:ea typeface="Verizon NHG DS"/>
                <a:cs typeface="Verizon NHG DS"/>
                <a:sym typeface="Verizon NHG DS"/>
              </a:rPr>
              <a:t>By either  oversampling or undersampling, the accuracy of true recall is increased at the expense of false recall.</a:t>
            </a:r>
            <a:endParaRPr sz="1500">
              <a:solidFill>
                <a:schemeClr val="lt1"/>
              </a:solidFill>
              <a:latin typeface="Verizon NHG DS"/>
              <a:ea typeface="Verizon NHG DS"/>
              <a:cs typeface="Verizon NHG DS"/>
              <a:sym typeface="Verizon NHG DS"/>
            </a:endParaRPr>
          </a:p>
          <a:p>
            <a:pPr indent="0" lvl="0" marL="0" marR="0" rtl="0" algn="l">
              <a:lnSpc>
                <a:spcPct val="100000"/>
              </a:lnSpc>
              <a:spcBef>
                <a:spcPts val="0"/>
              </a:spcBef>
              <a:spcAft>
                <a:spcPts val="0"/>
              </a:spcAft>
              <a:buNone/>
            </a:pPr>
            <a:r>
              <a:t/>
            </a:r>
            <a:endParaRPr sz="1500">
              <a:solidFill>
                <a:schemeClr val="lt1"/>
              </a:solidFill>
              <a:latin typeface="Verizon NHG DS"/>
              <a:ea typeface="Verizon NHG DS"/>
              <a:cs typeface="Verizon NHG DS"/>
              <a:sym typeface="Verizon NHG DS"/>
            </a:endParaRPr>
          </a:p>
          <a:p>
            <a:pPr indent="0" lvl="0" marL="0" marR="0" rtl="0" algn="l">
              <a:lnSpc>
                <a:spcPct val="100000"/>
              </a:lnSpc>
              <a:spcBef>
                <a:spcPts val="0"/>
              </a:spcBef>
              <a:spcAft>
                <a:spcPts val="0"/>
              </a:spcAft>
              <a:buNone/>
            </a:pPr>
            <a:r>
              <a:rPr lang="en" sz="1500">
                <a:solidFill>
                  <a:schemeClr val="lt1"/>
                </a:solidFill>
                <a:latin typeface="Verizon NHG DS"/>
                <a:ea typeface="Verizon NHG DS"/>
                <a:cs typeface="Verizon NHG DS"/>
                <a:sym typeface="Verizon NHG DS"/>
              </a:rPr>
              <a:t>This is desirable, since it may be more costly for  telecom companies to lose customers due to not identifying customers who will churn (false negative) than misidentifying customers as going to churn when they were not (false positive) </a:t>
            </a:r>
            <a:endParaRPr sz="1500">
              <a:solidFill>
                <a:schemeClr val="lt1"/>
              </a:solidFill>
              <a:latin typeface="Verizon NHG DS"/>
              <a:ea typeface="Verizon NHG DS"/>
              <a:cs typeface="Verizon NHG DS"/>
              <a:sym typeface="Verizon NHG DS"/>
            </a:endParaRPr>
          </a:p>
        </p:txBody>
      </p:sp>
      <p:sp>
        <p:nvSpPr>
          <p:cNvPr id="1142" name="Google Shape;1142;p172"/>
          <p:cNvSpPr/>
          <p:nvPr/>
        </p:nvSpPr>
        <p:spPr>
          <a:xfrm>
            <a:off x="4193200" y="3277800"/>
            <a:ext cx="546300" cy="179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72"/>
          <p:cNvSpPr/>
          <p:nvPr/>
        </p:nvSpPr>
        <p:spPr>
          <a:xfrm>
            <a:off x="4193200" y="3900900"/>
            <a:ext cx="546300" cy="1794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p14:dur="4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173"/>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150" name="Google Shape;1150;p173"/>
          <p:cNvSpPr txBox="1"/>
          <p:nvPr/>
        </p:nvSpPr>
        <p:spPr>
          <a:xfrm>
            <a:off x="457200" y="1494075"/>
            <a:ext cx="5304000" cy="799500"/>
          </a:xfrm>
          <a:prstGeom prst="rect">
            <a:avLst/>
          </a:prstGeom>
          <a:solidFill>
            <a:srgbClr val="F6F6F6"/>
          </a:solid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Another way of minimizing the bias from the imbalanced data is simply changing the threshold when predicting using the output of the ordinary logistic regression.</a:t>
            </a:r>
            <a:endParaRPr>
              <a:latin typeface="Verizon NHG DS"/>
              <a:ea typeface="Verizon NHG DS"/>
              <a:cs typeface="Verizon NHG DS"/>
              <a:sym typeface="Verizon NHG DS"/>
            </a:endParaRPr>
          </a:p>
        </p:txBody>
      </p:sp>
      <p:sp>
        <p:nvSpPr>
          <p:cNvPr id="1151" name="Google Shape;1151;p173"/>
          <p:cNvSpPr txBox="1"/>
          <p:nvPr>
            <p:ph idx="4294967295" type="title"/>
          </p:nvPr>
        </p:nvSpPr>
        <p:spPr>
          <a:xfrm>
            <a:off x="457200" y="590550"/>
            <a:ext cx="82296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000"/>
              <a:buNone/>
            </a:pPr>
            <a:r>
              <a:rPr lang="en" sz="3600"/>
              <a:t>Decreasing Threshold</a:t>
            </a:r>
            <a:r>
              <a:rPr lang="en" sz="3600"/>
              <a:t> Implementation and Results</a:t>
            </a:r>
            <a:endParaRPr sz="3600">
              <a:latin typeface="Verizon NHG DS"/>
              <a:ea typeface="Verizon NHG DS"/>
              <a:cs typeface="Verizon NHG DS"/>
              <a:sym typeface="Verizon NHG DS"/>
            </a:endParaRPr>
          </a:p>
        </p:txBody>
      </p:sp>
      <p:cxnSp>
        <p:nvCxnSpPr>
          <p:cNvPr id="1152" name="Google Shape;1152;p17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pic>
        <p:nvPicPr>
          <p:cNvPr id="1153" name="Google Shape;1153;p173"/>
          <p:cNvPicPr preferRelativeResize="0"/>
          <p:nvPr/>
        </p:nvPicPr>
        <p:blipFill>
          <a:blip r:embed="rId3">
            <a:alphaModFix/>
          </a:blip>
          <a:stretch>
            <a:fillRect/>
          </a:stretch>
        </p:blipFill>
        <p:spPr>
          <a:xfrm>
            <a:off x="5628600" y="1467200"/>
            <a:ext cx="2749350" cy="853250"/>
          </a:xfrm>
          <a:prstGeom prst="rect">
            <a:avLst/>
          </a:prstGeom>
          <a:noFill/>
          <a:ln>
            <a:noFill/>
          </a:ln>
        </p:spPr>
      </p:pic>
      <p:pic>
        <p:nvPicPr>
          <p:cNvPr id="1154" name="Google Shape;1154;p173"/>
          <p:cNvPicPr preferRelativeResize="0"/>
          <p:nvPr/>
        </p:nvPicPr>
        <p:blipFill>
          <a:blip r:embed="rId4">
            <a:alphaModFix/>
          </a:blip>
          <a:stretch>
            <a:fillRect/>
          </a:stretch>
        </p:blipFill>
        <p:spPr>
          <a:xfrm>
            <a:off x="457200" y="2320447"/>
            <a:ext cx="3217106" cy="2622525"/>
          </a:xfrm>
          <a:prstGeom prst="rect">
            <a:avLst/>
          </a:prstGeom>
          <a:noFill/>
          <a:ln>
            <a:noFill/>
          </a:ln>
        </p:spPr>
      </p:pic>
      <p:pic>
        <p:nvPicPr>
          <p:cNvPr id="1155" name="Google Shape;1155;p173"/>
          <p:cNvPicPr preferRelativeResize="0"/>
          <p:nvPr/>
        </p:nvPicPr>
        <p:blipFill>
          <a:blip r:embed="rId5">
            <a:alphaModFix/>
          </a:blip>
          <a:stretch>
            <a:fillRect/>
          </a:stretch>
        </p:blipFill>
        <p:spPr>
          <a:xfrm>
            <a:off x="5516019" y="3406650"/>
            <a:ext cx="3019425" cy="1085850"/>
          </a:xfrm>
          <a:prstGeom prst="rect">
            <a:avLst/>
          </a:prstGeom>
          <a:noFill/>
          <a:ln>
            <a:noFill/>
          </a:ln>
        </p:spPr>
      </p:pic>
      <p:sp>
        <p:nvSpPr>
          <p:cNvPr id="1156" name="Google Shape;1156;p173"/>
          <p:cNvSpPr/>
          <p:nvPr/>
        </p:nvSpPr>
        <p:spPr>
          <a:xfrm>
            <a:off x="3531750" y="2630950"/>
            <a:ext cx="1690200" cy="816300"/>
          </a:xfrm>
          <a:prstGeom prst="wedgeRectCallout">
            <a:avLst>
              <a:gd fmla="val -159157" name="adj1"/>
              <a:gd fmla="val 20602"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Verizon NHG TX"/>
                <a:ea typeface="Verizon NHG TX"/>
                <a:cs typeface="Verizon NHG TX"/>
                <a:sym typeface="Verizon NHG TX"/>
              </a:rPr>
              <a:t>The threshold that maximizes f1-score is 0.333</a:t>
            </a:r>
            <a:endParaRPr>
              <a:solidFill>
                <a:schemeClr val="lt1"/>
              </a:solidFill>
              <a:latin typeface="Verizon NHG TX"/>
              <a:ea typeface="Verizon NHG TX"/>
              <a:cs typeface="Verizon NHG TX"/>
              <a:sym typeface="Verizon NHG TX"/>
            </a:endParaRPr>
          </a:p>
        </p:txBody>
      </p:sp>
      <p:sp>
        <p:nvSpPr>
          <p:cNvPr id="1157" name="Google Shape;1157;p173"/>
          <p:cNvSpPr/>
          <p:nvPr/>
        </p:nvSpPr>
        <p:spPr>
          <a:xfrm>
            <a:off x="7270650" y="3678500"/>
            <a:ext cx="546300" cy="685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73"/>
          <p:cNvSpPr txBox="1"/>
          <p:nvPr/>
        </p:nvSpPr>
        <p:spPr>
          <a:xfrm>
            <a:off x="5516025" y="2623775"/>
            <a:ext cx="3170700" cy="685800"/>
          </a:xfrm>
          <a:prstGeom prst="rect">
            <a:avLst/>
          </a:prstGeom>
          <a:solidFill>
            <a:srgbClr val="F6F6F6"/>
          </a:solid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sz="1300">
                <a:latin typeface="Verizon NHG DS"/>
                <a:ea typeface="Verizon NHG DS"/>
                <a:cs typeface="Verizon NHG DS"/>
                <a:sym typeface="Verizon NHG DS"/>
              </a:rPr>
              <a:t>Maximum f1-score also achieves a balanced recall accuracy between true </a:t>
            </a:r>
            <a:r>
              <a:rPr lang="en" sz="1300">
                <a:latin typeface="Verizon NHG DS"/>
                <a:ea typeface="Verizon NHG DS"/>
                <a:cs typeface="Verizon NHG DS"/>
                <a:sym typeface="Verizon NHG DS"/>
              </a:rPr>
              <a:t>churn</a:t>
            </a:r>
            <a:r>
              <a:rPr lang="en" sz="1300">
                <a:latin typeface="Verizon NHG DS"/>
                <a:ea typeface="Verizon NHG DS"/>
                <a:cs typeface="Verizon NHG DS"/>
                <a:sym typeface="Verizon NHG DS"/>
              </a:rPr>
              <a:t> and false churn:</a:t>
            </a:r>
            <a:endParaRPr sz="1300">
              <a:latin typeface="Verizon NHG DS"/>
              <a:ea typeface="Verizon NHG DS"/>
              <a:cs typeface="Verizon NHG DS"/>
              <a:sym typeface="Verizon NHG DS"/>
            </a:endParaRPr>
          </a:p>
        </p:txBody>
      </p:sp>
    </p:spTree>
  </p:cSld>
  <p:clrMapOvr>
    <a:masterClrMapping/>
  </p:clrMapOvr>
  <mc:AlternateContent>
    <mc:Choice Requires="p14">
      <p:transition p14:dur="400">
        <p:fade/>
      </p:transition>
    </mc:Choice>
    <mc:Fallback>
      <p:transition>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74"/>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6000"/>
              <a:buFont typeface="Verizon NHG DS"/>
              <a:buNone/>
            </a:pPr>
            <a:r>
              <a:rPr lang="en"/>
              <a:t>Conclusion</a:t>
            </a:r>
            <a:endParaRPr>
              <a:solidFill>
                <a:srgbClr val="FFFFFF"/>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175"/>
          <p:cNvSpPr txBox="1"/>
          <p:nvPr>
            <p:ph type="title"/>
          </p:nvPr>
        </p:nvSpPr>
        <p:spPr>
          <a:xfrm>
            <a:off x="462918" y="596425"/>
            <a:ext cx="8966700" cy="40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400"/>
              <a:buFont typeface="Arial"/>
              <a:buNone/>
            </a:pPr>
            <a:r>
              <a:rPr lang="en" sz="3000">
                <a:solidFill>
                  <a:srgbClr val="000000"/>
                </a:solidFill>
                <a:latin typeface="Verizon NHG DS"/>
                <a:ea typeface="Verizon NHG DS"/>
                <a:cs typeface="Verizon NHG DS"/>
                <a:sym typeface="Verizon NHG DS"/>
              </a:rPr>
              <a:t>Model Comparison</a:t>
            </a:r>
            <a:endParaRPr sz="3000">
              <a:solidFill>
                <a:schemeClr val="dk1"/>
              </a:solidFill>
              <a:latin typeface="Verizon NHG DS"/>
              <a:ea typeface="Verizon NHG DS"/>
              <a:cs typeface="Verizon NHG DS"/>
              <a:sym typeface="Verizon NHG DS"/>
            </a:endParaRPr>
          </a:p>
        </p:txBody>
      </p:sp>
      <p:cxnSp>
        <p:nvCxnSpPr>
          <p:cNvPr id="1170" name="Google Shape;1170;p17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pic>
        <p:nvPicPr>
          <p:cNvPr id="1171" name="Google Shape;1171;p175"/>
          <p:cNvPicPr preferRelativeResize="0"/>
          <p:nvPr/>
        </p:nvPicPr>
        <p:blipFill>
          <a:blip r:embed="rId3">
            <a:alphaModFix/>
          </a:blip>
          <a:stretch>
            <a:fillRect/>
          </a:stretch>
        </p:blipFill>
        <p:spPr>
          <a:xfrm>
            <a:off x="801213" y="2270500"/>
            <a:ext cx="7606075" cy="2211900"/>
          </a:xfrm>
          <a:prstGeom prst="rect">
            <a:avLst/>
          </a:prstGeom>
          <a:noFill/>
          <a:ln>
            <a:noFill/>
          </a:ln>
        </p:spPr>
      </p:pic>
      <p:sp>
        <p:nvSpPr>
          <p:cNvPr id="1172" name="Google Shape;1172;p175"/>
          <p:cNvSpPr txBox="1"/>
          <p:nvPr/>
        </p:nvSpPr>
        <p:spPr>
          <a:xfrm>
            <a:off x="650675" y="1317975"/>
            <a:ext cx="2759400" cy="936600"/>
          </a:xfrm>
          <a:prstGeom prst="rect">
            <a:avLst/>
          </a:prstGeom>
          <a:solidFill>
            <a:srgbClr val="FFF2CC"/>
          </a:solidFill>
          <a:ln>
            <a:noFill/>
          </a:ln>
        </p:spPr>
        <p:txBody>
          <a:bodyPr anchorCtr="0" anchor="t" bIns="45700" lIns="0" spcFirstLastPara="1" rIns="91425" wrap="square" tIns="45700">
            <a:noAutofit/>
          </a:bodyPr>
          <a:lstStyle/>
          <a:p>
            <a:pPr indent="0" lvl="0" marL="9144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Oversampling is best if we only care about minimizing </a:t>
            </a:r>
            <a:r>
              <a:rPr lang="en">
                <a:latin typeface="Verizon NHG DS"/>
                <a:ea typeface="Verizon NHG DS"/>
                <a:cs typeface="Verizon NHG DS"/>
                <a:sym typeface="Verizon NHG DS"/>
              </a:rPr>
              <a:t>false</a:t>
            </a:r>
            <a:r>
              <a:rPr lang="en">
                <a:latin typeface="Verizon NHG DS"/>
                <a:ea typeface="Verizon NHG DS"/>
                <a:cs typeface="Verizon NHG DS"/>
                <a:sym typeface="Verizon NHG DS"/>
              </a:rPr>
              <a:t> negatives when looking for true churn</a:t>
            </a:r>
            <a:endParaRPr>
              <a:latin typeface="Verizon NHG DS"/>
              <a:ea typeface="Verizon NHG DS"/>
              <a:cs typeface="Verizon NHG DS"/>
              <a:sym typeface="Verizon NHG DS"/>
            </a:endParaRPr>
          </a:p>
        </p:txBody>
      </p:sp>
      <p:sp>
        <p:nvSpPr>
          <p:cNvPr id="1173" name="Google Shape;1173;p175"/>
          <p:cNvSpPr txBox="1"/>
          <p:nvPr/>
        </p:nvSpPr>
        <p:spPr>
          <a:xfrm>
            <a:off x="3528025" y="1317975"/>
            <a:ext cx="2566800" cy="936600"/>
          </a:xfrm>
          <a:prstGeom prst="rect">
            <a:avLst/>
          </a:prstGeom>
          <a:solidFill>
            <a:srgbClr val="D9EAD3"/>
          </a:solidFill>
          <a:ln>
            <a:noFill/>
          </a:ln>
        </p:spPr>
        <p:txBody>
          <a:bodyPr anchorCtr="0" anchor="t" bIns="45700" lIns="0" spcFirstLastPara="1" rIns="91425" wrap="square" tIns="45700">
            <a:noAutofit/>
          </a:bodyPr>
          <a:lstStyle/>
          <a:p>
            <a:pPr indent="0" lvl="0" marL="9144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Under</a:t>
            </a:r>
            <a:r>
              <a:rPr lang="en">
                <a:latin typeface="Verizon NHG DS"/>
                <a:ea typeface="Verizon NHG DS"/>
                <a:cs typeface="Verizon NHG DS"/>
                <a:sym typeface="Verizon NHG DS"/>
              </a:rPr>
              <a:t>sampling is best if we care about minimizing both false negatives and false positive for true churn</a:t>
            </a:r>
            <a:endParaRPr>
              <a:latin typeface="Verizon NHG DS"/>
              <a:ea typeface="Verizon NHG DS"/>
              <a:cs typeface="Verizon NHG DS"/>
              <a:sym typeface="Verizon NHG DS"/>
            </a:endParaRPr>
          </a:p>
        </p:txBody>
      </p:sp>
      <p:sp>
        <p:nvSpPr>
          <p:cNvPr id="1174" name="Google Shape;1174;p175"/>
          <p:cNvSpPr txBox="1"/>
          <p:nvPr/>
        </p:nvSpPr>
        <p:spPr>
          <a:xfrm>
            <a:off x="6287400" y="1333993"/>
            <a:ext cx="2399400" cy="936600"/>
          </a:xfrm>
          <a:prstGeom prst="rect">
            <a:avLst/>
          </a:prstGeom>
          <a:solidFill>
            <a:srgbClr val="F4CCCC"/>
          </a:solidFill>
          <a:ln>
            <a:noFill/>
          </a:ln>
        </p:spPr>
        <p:txBody>
          <a:bodyPr anchorCtr="0" anchor="t" bIns="45700" lIns="0" spcFirstLastPara="1" rIns="91425" wrap="square" tIns="45700">
            <a:noAutofit/>
          </a:bodyPr>
          <a:lstStyle/>
          <a:p>
            <a:pPr indent="0" lvl="0" marL="9144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Penalization is best if want to increase model </a:t>
            </a:r>
            <a:r>
              <a:rPr lang="en">
                <a:latin typeface="Verizon NHG DS"/>
                <a:ea typeface="Verizon NHG DS"/>
                <a:cs typeface="Verizon NHG DS"/>
                <a:sym typeface="Verizon NHG DS"/>
              </a:rPr>
              <a:t>accuracy</a:t>
            </a:r>
            <a:r>
              <a:rPr lang="en">
                <a:latin typeface="Verizon NHG DS"/>
                <a:ea typeface="Verizon NHG DS"/>
                <a:cs typeface="Verizon NHG DS"/>
                <a:sym typeface="Verizon NHG DS"/>
              </a:rPr>
              <a:t> for true churn without lowering the </a:t>
            </a:r>
            <a:r>
              <a:rPr lang="en">
                <a:latin typeface="Verizon NHG DS"/>
                <a:ea typeface="Verizon NHG DS"/>
                <a:cs typeface="Verizon NHG DS"/>
                <a:sym typeface="Verizon NHG DS"/>
              </a:rPr>
              <a:t>accuracy</a:t>
            </a:r>
            <a:r>
              <a:rPr lang="en">
                <a:latin typeface="Verizon NHG DS"/>
                <a:ea typeface="Verizon NHG DS"/>
                <a:cs typeface="Verizon NHG DS"/>
                <a:sym typeface="Verizon NHG DS"/>
              </a:rPr>
              <a:t> for false churn</a:t>
            </a:r>
            <a:endParaRPr>
              <a:latin typeface="Verizon NHG DS"/>
              <a:ea typeface="Verizon NHG DS"/>
              <a:cs typeface="Verizon NHG DS"/>
              <a:sym typeface="Verizon NHG D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176"/>
          <p:cNvPicPr preferRelativeResize="0"/>
          <p:nvPr/>
        </p:nvPicPr>
        <p:blipFill rotWithShape="1">
          <a:blip r:embed="rId3">
            <a:alphaModFix/>
          </a:blip>
          <a:srcRect b="34441" l="0" r="0" t="27877"/>
          <a:stretch/>
        </p:blipFill>
        <p:spPr>
          <a:xfrm>
            <a:off x="0" y="0"/>
            <a:ext cx="9143999" cy="5143499"/>
          </a:xfrm>
          <a:prstGeom prst="rect">
            <a:avLst/>
          </a:prstGeom>
          <a:noFill/>
          <a:ln>
            <a:noFill/>
          </a:ln>
        </p:spPr>
      </p:pic>
      <p:sp>
        <p:nvSpPr>
          <p:cNvPr id="1181" name="Google Shape;1181;p176"/>
          <p:cNvSpPr txBox="1"/>
          <p:nvPr>
            <p:ph type="title"/>
          </p:nvPr>
        </p:nvSpPr>
        <p:spPr>
          <a:xfrm>
            <a:off x="457200" y="590550"/>
            <a:ext cx="7086600" cy="685800"/>
          </a:xfrm>
          <a:prstGeom prst="rect">
            <a:avLst/>
          </a:prstGeom>
          <a:noFill/>
          <a:ln>
            <a:noFill/>
          </a:ln>
        </p:spPr>
        <p:txBody>
          <a:bodyPr anchorCtr="0" anchor="t" bIns="0" lIns="0" spcFirstLastPara="1" rIns="0" wrap="square" tIns="0">
            <a:normAutofit/>
          </a:bodyPr>
          <a:lstStyle/>
          <a:p>
            <a:pPr indent="0" lvl="0" marL="0" rtl="0" algn="l">
              <a:lnSpc>
                <a:spcPct val="80000"/>
              </a:lnSpc>
              <a:spcBef>
                <a:spcPts val="0"/>
              </a:spcBef>
              <a:spcAft>
                <a:spcPts val="0"/>
              </a:spcAft>
              <a:buClr>
                <a:schemeClr val="lt1"/>
              </a:buClr>
              <a:buSzPts val="3200"/>
              <a:buFont typeface="Verizon NHG DS"/>
              <a:buNone/>
            </a:pPr>
            <a:r>
              <a:rPr lang="en" sz="3200">
                <a:solidFill>
                  <a:schemeClr val="lt1"/>
                </a:solidFill>
              </a:rPr>
              <a:t>Key Takeaways</a:t>
            </a:r>
            <a:endParaRPr/>
          </a:p>
        </p:txBody>
      </p:sp>
      <p:graphicFrame>
        <p:nvGraphicFramePr>
          <p:cNvPr id="1182" name="Google Shape;1182;p176"/>
          <p:cNvGraphicFramePr/>
          <p:nvPr/>
        </p:nvGraphicFramePr>
        <p:xfrm>
          <a:off x="457201" y="2076152"/>
          <a:ext cx="3000000" cy="3000000"/>
        </p:xfrm>
        <a:graphic>
          <a:graphicData uri="http://schemas.openxmlformats.org/drawingml/2006/table">
            <a:tbl>
              <a:tblPr bandRow="1" firstRow="1">
                <a:noFill/>
                <a:tableStyleId>{7BC9CCDD-5BAB-403D-B041-2DA9B1409C4A}</a:tableStyleId>
              </a:tblPr>
              <a:tblGrid>
                <a:gridCol w="2910875"/>
                <a:gridCol w="2705425"/>
                <a:gridCol w="2613300"/>
              </a:tblGrid>
              <a:tr h="2163275">
                <a:tc>
                  <a:txBody>
                    <a:bodyPr/>
                    <a:lstStyle/>
                    <a:p>
                      <a:pPr indent="0" lvl="0" marL="0" marR="0" rtl="0" algn="l">
                        <a:spcBef>
                          <a:spcPts val="0"/>
                        </a:spcBef>
                        <a:spcAft>
                          <a:spcPts val="0"/>
                        </a:spcAft>
                        <a:buNone/>
                      </a:pPr>
                      <a:r>
                        <a:rPr lang="en" sz="1200">
                          <a:solidFill>
                            <a:schemeClr val="accent6"/>
                          </a:solidFill>
                          <a:latin typeface="Verizon NHG DS"/>
                          <a:ea typeface="Verizon NHG DS"/>
                          <a:cs typeface="Verizon NHG DS"/>
                          <a:sym typeface="Verizon NHG DS"/>
                        </a:rPr>
                        <a:t>80% prediction accuracy was achieved via logistic regression</a:t>
                      </a:r>
                      <a:endParaRPr sz="1200">
                        <a:solidFill>
                          <a:schemeClr val="accent6"/>
                        </a:solidFill>
                        <a:latin typeface="Verizon NHG DS"/>
                        <a:ea typeface="Verizon NHG DS"/>
                        <a:cs typeface="Verizon NHG DS"/>
                        <a:sym typeface="Verizon NHG DS"/>
                      </a:endParaRPr>
                    </a:p>
                    <a:p>
                      <a:pPr indent="0" lvl="0" marL="0" marR="0" rtl="0" algn="l">
                        <a:spcBef>
                          <a:spcPts val="1200"/>
                        </a:spcBef>
                        <a:spcAft>
                          <a:spcPts val="0"/>
                        </a:spcAft>
                        <a:buNone/>
                      </a:pPr>
                      <a:r>
                        <a:rPr b="0" lang="en" sz="1000"/>
                        <a:t>After cleaning and normalizing the dataset a logistic regression model was able to produce an overall accuracy of 80%. However, this results in higher accuracy for predicting no churn, but lower accuracy for churn, which is what telecom companies care the most.</a:t>
                      </a:r>
                      <a:endParaRPr b="0" sz="1000">
                        <a:solidFill>
                          <a:schemeClr val="lt1"/>
                        </a:solidFill>
                        <a:latin typeface="Arial"/>
                        <a:ea typeface="Arial"/>
                        <a:cs typeface="Arial"/>
                        <a:sym typeface="Arial"/>
                      </a:endParaRPr>
                    </a:p>
                    <a:p>
                      <a:pPr indent="0" lvl="0" marL="0" marR="0" rtl="0" algn="l">
                        <a:lnSpc>
                          <a:spcPct val="110000"/>
                        </a:lnSpc>
                        <a:spcBef>
                          <a:spcPts val="1200"/>
                        </a:spcBef>
                        <a:spcAft>
                          <a:spcPts val="0"/>
                        </a:spcAft>
                        <a:buNone/>
                      </a:pPr>
                      <a:r>
                        <a:t/>
                      </a:r>
                      <a:endParaRPr b="0" sz="1000">
                        <a:latin typeface="Arial"/>
                        <a:ea typeface="Arial"/>
                        <a:cs typeface="Arial"/>
                        <a:sym typeface="Arial"/>
                      </a:endParaRPr>
                    </a:p>
                  </a:txBody>
                  <a:tcPr marT="0" marB="0" marR="4572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accent6"/>
                        </a:buClr>
                        <a:buSzPts val="1200"/>
                        <a:buFont typeface="Verizon NHG DS"/>
                        <a:buNone/>
                      </a:pPr>
                      <a:r>
                        <a:rPr lang="en" sz="1200">
                          <a:solidFill>
                            <a:schemeClr val="accent4"/>
                          </a:solidFill>
                          <a:latin typeface="Verizon NHG DS"/>
                          <a:ea typeface="Verizon NHG DS"/>
                          <a:cs typeface="Verizon NHG DS"/>
                          <a:sym typeface="Verizon NHG DS"/>
                        </a:rPr>
                        <a:t>Oversampling and Undersampling can be useful in increasing recall of true churn</a:t>
                      </a:r>
                      <a:endParaRPr b="0" sz="1000"/>
                    </a:p>
                    <a:p>
                      <a:pPr indent="0" lvl="0" marL="0" marR="0" rtl="0" algn="l">
                        <a:lnSpc>
                          <a:spcPct val="100000"/>
                        </a:lnSpc>
                        <a:spcBef>
                          <a:spcPts val="1200"/>
                        </a:spcBef>
                        <a:spcAft>
                          <a:spcPts val="0"/>
                        </a:spcAft>
                        <a:buClr>
                          <a:schemeClr val="lt1"/>
                        </a:buClr>
                        <a:buSzPts val="1000"/>
                        <a:buFont typeface="Verizon NHG TX"/>
                        <a:buNone/>
                      </a:pPr>
                      <a:r>
                        <a:rPr b="0" lang="en" sz="1000"/>
                        <a:t>A model with oversampling will maximize the recall of true churn, at the expense of lowering precision of true churn, while undersampling will try to maximize both recall and precision of true churn. Both oversampling and undersampling lowers the accuracy of predicting false churn.</a:t>
                      </a:r>
                      <a:endParaRPr b="0" sz="1000"/>
                    </a:p>
                  </a:txBody>
                  <a:tcPr marT="0" marB="0" marR="4572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lang="en" sz="1200">
                          <a:solidFill>
                            <a:schemeClr val="accent5"/>
                          </a:solidFill>
                          <a:latin typeface="Verizon NHG DS"/>
                          <a:ea typeface="Verizon NHG DS"/>
                          <a:cs typeface="Verizon NHG DS"/>
                          <a:sym typeface="Verizon NHG DS"/>
                        </a:rPr>
                        <a:t>Penalization can be used to increase prediction accuracy for true churn without lower accuracy for false churn</a:t>
                      </a:r>
                      <a:endParaRPr sz="1200">
                        <a:solidFill>
                          <a:schemeClr val="accent3"/>
                        </a:solidFill>
                        <a:latin typeface="Verizon NHG DS"/>
                        <a:ea typeface="Verizon NHG DS"/>
                        <a:cs typeface="Verizon NHG DS"/>
                        <a:sym typeface="Verizon NHG DS"/>
                      </a:endParaRPr>
                    </a:p>
                    <a:p>
                      <a:pPr indent="0" lvl="0" marL="0" marR="0" rtl="0" algn="l">
                        <a:spcBef>
                          <a:spcPts val="0"/>
                        </a:spcBef>
                        <a:spcAft>
                          <a:spcPts val="0"/>
                        </a:spcAft>
                        <a:buNone/>
                      </a:pPr>
                      <a:r>
                        <a:t/>
                      </a:r>
                      <a:endParaRPr sz="1200">
                        <a:solidFill>
                          <a:schemeClr val="accent3"/>
                        </a:solidFill>
                        <a:latin typeface="Verizon NHG DS"/>
                        <a:ea typeface="Verizon NHG DS"/>
                        <a:cs typeface="Verizon NHG DS"/>
                        <a:sym typeface="Verizon NHG DS"/>
                      </a:endParaRPr>
                    </a:p>
                    <a:p>
                      <a:pPr indent="0" lvl="0" marL="0" marR="0" rtl="0" algn="l">
                        <a:spcBef>
                          <a:spcPts val="0"/>
                        </a:spcBef>
                        <a:spcAft>
                          <a:spcPts val="0"/>
                        </a:spcAft>
                        <a:buNone/>
                      </a:pPr>
                      <a:r>
                        <a:rPr b="0" lang="en" sz="1000"/>
                        <a:t>Compared to oversampling and undersampling, penalization will not increase true churn accuracy as much, but will also not lower false churn prediction accuracy compared to the original model.</a:t>
                      </a:r>
                      <a:endParaRPr b="0" sz="1000">
                        <a:solidFill>
                          <a:schemeClr val="lt1"/>
                        </a:solidFill>
                        <a:latin typeface="Arial"/>
                        <a:ea typeface="Arial"/>
                        <a:cs typeface="Arial"/>
                        <a:sym typeface="Arial"/>
                      </a:endParaRPr>
                    </a:p>
                  </a:txBody>
                  <a:tcPr marT="0" marB="0" marR="4572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r>
            </a:tbl>
          </a:graphicData>
        </a:graphic>
      </p:graphicFrame>
      <p:cxnSp>
        <p:nvCxnSpPr>
          <p:cNvPr id="1183" name="Google Shape;1183;p176"/>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1184" name="Google Shape;1184;p17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Clr>
                <a:srgbClr val="000000"/>
              </a:buClr>
              <a:buSzPts val="700"/>
              <a:buFont typeface="Arial"/>
              <a:buNone/>
            </a:pPr>
            <a:fld id="{00000000-1234-1234-1234-123412341234}" type="slidenum">
              <a:rPr lang="en"/>
              <a:t>‹#›</a:t>
            </a:fld>
            <a:endParaRPr/>
          </a:p>
        </p:txBody>
      </p:sp>
      <p:graphicFrame>
        <p:nvGraphicFramePr>
          <p:cNvPr id="1185" name="Google Shape;1185;p176"/>
          <p:cNvGraphicFramePr/>
          <p:nvPr/>
        </p:nvGraphicFramePr>
        <p:xfrm>
          <a:off x="457201" y="1323955"/>
          <a:ext cx="3000000" cy="3000000"/>
        </p:xfrm>
        <a:graphic>
          <a:graphicData uri="http://schemas.openxmlformats.org/drawingml/2006/table">
            <a:tbl>
              <a:tblPr bandRow="1" firstRow="1">
                <a:noFill/>
                <a:tableStyleId>{7BC9CCDD-5BAB-403D-B041-2DA9B1409C4A}</a:tableStyleId>
              </a:tblPr>
              <a:tblGrid>
                <a:gridCol w="2910875"/>
                <a:gridCol w="2705425"/>
                <a:gridCol w="2613300"/>
              </a:tblGrid>
              <a:tr h="379750">
                <a:tc>
                  <a:txBody>
                    <a:bodyPr/>
                    <a:lstStyle/>
                    <a:p>
                      <a:pPr indent="0" lvl="0" marL="0" marR="0" rtl="0" algn="l">
                        <a:lnSpc>
                          <a:spcPct val="110000"/>
                        </a:lnSpc>
                        <a:spcBef>
                          <a:spcPts val="0"/>
                        </a:spcBef>
                        <a:spcAft>
                          <a:spcPts val="0"/>
                        </a:spcAft>
                        <a:buNone/>
                      </a:pPr>
                      <a:r>
                        <a:rPr b="0" lang="en" sz="4800">
                          <a:solidFill>
                            <a:schemeClr val="accent6"/>
                          </a:solidFill>
                          <a:latin typeface="Verizon NHG DS"/>
                          <a:ea typeface="Verizon NHG DS"/>
                          <a:cs typeface="Verizon NHG DS"/>
                          <a:sym typeface="Verizon NHG DS"/>
                        </a:rPr>
                        <a:t>1</a:t>
                      </a:r>
                      <a:endParaRPr>
                        <a:solidFill>
                          <a:schemeClr val="accent6"/>
                        </a:solidFill>
                      </a:endParaRPr>
                    </a:p>
                  </a:txBody>
                  <a:tcPr marT="0" marB="0" marR="4572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a:txBody>
                    <a:bodyPr/>
                    <a:lstStyle/>
                    <a:p>
                      <a:pPr indent="0" lvl="0" marL="0" marR="0" rtl="0" algn="l">
                        <a:lnSpc>
                          <a:spcPct val="100000"/>
                        </a:lnSpc>
                        <a:spcBef>
                          <a:spcPts val="0"/>
                        </a:spcBef>
                        <a:spcAft>
                          <a:spcPts val="0"/>
                        </a:spcAft>
                        <a:buClr>
                          <a:schemeClr val="accent6"/>
                        </a:buClr>
                        <a:buSzPts val="4800"/>
                        <a:buFont typeface="Verizon NHG DS"/>
                        <a:buNone/>
                      </a:pPr>
                      <a:r>
                        <a:rPr b="0" lang="en" sz="4800">
                          <a:solidFill>
                            <a:schemeClr val="accent4"/>
                          </a:solidFill>
                          <a:latin typeface="Verizon NHG DS"/>
                          <a:ea typeface="Verizon NHG DS"/>
                          <a:cs typeface="Verizon NHG DS"/>
                          <a:sym typeface="Verizon NHG DS"/>
                        </a:rPr>
                        <a:t>2</a:t>
                      </a:r>
                      <a:endParaRPr>
                        <a:solidFill>
                          <a:schemeClr val="accent4"/>
                        </a:solidFill>
                      </a:endParaRPr>
                    </a:p>
                  </a:txBody>
                  <a:tcPr marT="0" marB="0" marR="4572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c>
                  <a:txBody>
                    <a:bodyPr/>
                    <a:lstStyle/>
                    <a:p>
                      <a:pPr indent="0" lvl="0" marL="0" marR="0" rtl="0" algn="l">
                        <a:spcBef>
                          <a:spcPts val="0"/>
                        </a:spcBef>
                        <a:spcAft>
                          <a:spcPts val="0"/>
                        </a:spcAft>
                        <a:buNone/>
                      </a:pPr>
                      <a:r>
                        <a:rPr b="0" lang="en" sz="4800">
                          <a:solidFill>
                            <a:schemeClr val="accent5"/>
                          </a:solidFill>
                          <a:latin typeface="Verizon NHG DS"/>
                          <a:ea typeface="Verizon NHG DS"/>
                          <a:cs typeface="Verizon NHG DS"/>
                          <a:sym typeface="Verizon NHG DS"/>
                        </a:rPr>
                        <a:t>3</a:t>
                      </a:r>
                      <a:endParaRPr>
                        <a:solidFill>
                          <a:schemeClr val="accent5"/>
                        </a:solidFill>
                      </a:endParaRPr>
                    </a:p>
                  </a:txBody>
                  <a:tcPr marT="0" marB="0" marR="457200" marL="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000000"/>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pic>
        <p:nvPicPr>
          <p:cNvPr id="921" name="Google Shape;921;p159"/>
          <p:cNvPicPr preferRelativeResize="0"/>
          <p:nvPr/>
        </p:nvPicPr>
        <p:blipFill rotWithShape="1">
          <a:blip r:embed="rId3">
            <a:alphaModFix/>
          </a:blip>
          <a:srcRect b="18910" l="5408" r="29740" t="26354"/>
          <a:stretch/>
        </p:blipFill>
        <p:spPr>
          <a:xfrm>
            <a:off x="0" y="-25"/>
            <a:ext cx="9144000" cy="5143500"/>
          </a:xfrm>
          <a:prstGeom prst="rect">
            <a:avLst/>
          </a:prstGeom>
          <a:noFill/>
          <a:ln>
            <a:noFill/>
          </a:ln>
        </p:spPr>
      </p:pic>
      <p:sp>
        <p:nvSpPr>
          <p:cNvPr id="922" name="Google Shape;922;p159"/>
          <p:cNvSpPr/>
          <p:nvPr/>
        </p:nvSpPr>
        <p:spPr>
          <a:xfrm>
            <a:off x="0" y="0"/>
            <a:ext cx="8133000" cy="5143500"/>
          </a:xfrm>
          <a:prstGeom prst="rect">
            <a:avLst/>
          </a:prstGeom>
          <a:gradFill>
            <a:gsLst>
              <a:gs pos="0">
                <a:srgbClr val="FFFFFF">
                  <a:alpha val="0"/>
                </a:srgbClr>
              </a:gs>
              <a:gs pos="29000">
                <a:srgbClr val="FFFFFF">
                  <a:alpha val="0"/>
                </a:srgbClr>
              </a:gs>
              <a:gs pos="100000">
                <a:srgbClr val="000000"/>
              </a:gs>
            </a:gsLst>
            <a:lin ang="108014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59"/>
          <p:cNvSpPr/>
          <p:nvPr/>
        </p:nvSpPr>
        <p:spPr>
          <a:xfrm>
            <a:off x="0" y="0"/>
            <a:ext cx="5943300" cy="5143500"/>
          </a:xfrm>
          <a:prstGeom prst="rect">
            <a:avLst/>
          </a:prstGeom>
          <a:gradFill>
            <a:gsLst>
              <a:gs pos="0">
                <a:schemeClr val="dk1"/>
              </a:gs>
              <a:gs pos="97000">
                <a:srgbClr val="000000">
                  <a:alpha val="0"/>
                </a:srgbClr>
              </a:gs>
              <a:gs pos="100000">
                <a:srgbClr val="000000">
                  <a:alpha val="0"/>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924" name="Google Shape;924;p159"/>
          <p:cNvPicPr preferRelativeResize="0"/>
          <p:nvPr/>
        </p:nvPicPr>
        <p:blipFill rotWithShape="1">
          <a:blip r:embed="rId4">
            <a:alphaModFix/>
          </a:blip>
          <a:srcRect b="0" l="0" r="0" t="0"/>
          <a:stretch/>
        </p:blipFill>
        <p:spPr>
          <a:xfrm>
            <a:off x="9153761" y="721998"/>
            <a:ext cx="139844" cy="139844"/>
          </a:xfrm>
          <a:prstGeom prst="rect">
            <a:avLst/>
          </a:prstGeom>
          <a:noFill/>
          <a:ln>
            <a:noFill/>
          </a:ln>
        </p:spPr>
      </p:pic>
      <p:pic>
        <p:nvPicPr>
          <p:cNvPr id="925" name="Google Shape;925;p159"/>
          <p:cNvPicPr preferRelativeResize="0"/>
          <p:nvPr/>
        </p:nvPicPr>
        <p:blipFill rotWithShape="1">
          <a:blip r:embed="rId5">
            <a:alphaModFix/>
          </a:blip>
          <a:srcRect b="0" l="0" r="0" t="0"/>
          <a:stretch/>
        </p:blipFill>
        <p:spPr>
          <a:xfrm>
            <a:off x="10119888" y="1134668"/>
            <a:ext cx="129063" cy="129063"/>
          </a:xfrm>
          <a:prstGeom prst="rect">
            <a:avLst/>
          </a:prstGeom>
          <a:noFill/>
          <a:ln>
            <a:noFill/>
          </a:ln>
        </p:spPr>
      </p:pic>
      <p:sp>
        <p:nvSpPr>
          <p:cNvPr id="926" name="Google Shape;926;p159"/>
          <p:cNvSpPr txBox="1"/>
          <p:nvPr/>
        </p:nvSpPr>
        <p:spPr>
          <a:xfrm>
            <a:off x="457200" y="1877075"/>
            <a:ext cx="4028400" cy="24639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SzPts val="1400"/>
              <a:buFont typeface="Arial"/>
              <a:buNone/>
            </a:pPr>
            <a:r>
              <a:rPr lang="en">
                <a:solidFill>
                  <a:schemeClr val="lt2"/>
                </a:solidFill>
                <a:latin typeface="Verizon NHG DS"/>
                <a:ea typeface="Verizon NHG DS"/>
                <a:cs typeface="Verizon NHG DS"/>
                <a:sym typeface="Verizon NHG DS"/>
              </a:rPr>
              <a:t>Telecommunication companies  face two problems when it comes to maximizing the number of users in their networks:</a:t>
            </a:r>
            <a:endParaRPr>
              <a:solidFill>
                <a:schemeClr val="lt2"/>
              </a:solidFill>
              <a:latin typeface="Verizon NHG DS"/>
              <a:ea typeface="Verizon NHG DS"/>
              <a:cs typeface="Verizon NHG DS"/>
              <a:sym typeface="Verizon NHG DS"/>
            </a:endParaRPr>
          </a:p>
          <a:p>
            <a:pPr indent="0" lvl="0" marL="0" marR="0" rtl="0" algn="l">
              <a:lnSpc>
                <a:spcPct val="90000"/>
              </a:lnSpc>
              <a:spcBef>
                <a:spcPts val="0"/>
              </a:spcBef>
              <a:spcAft>
                <a:spcPts val="0"/>
              </a:spcAft>
              <a:buClr>
                <a:srgbClr val="000000"/>
              </a:buClr>
              <a:buSzPts val="1400"/>
              <a:buFont typeface="Arial"/>
              <a:buNone/>
            </a:pPr>
            <a:r>
              <a:t/>
            </a:r>
            <a:endParaRPr>
              <a:solidFill>
                <a:schemeClr val="lt2"/>
              </a:solidFill>
              <a:latin typeface="Verizon NHG DS"/>
              <a:ea typeface="Verizon NHG DS"/>
              <a:cs typeface="Verizon NHG DS"/>
              <a:sym typeface="Verizon NHG DS"/>
            </a:endParaRPr>
          </a:p>
          <a:p>
            <a:pPr indent="0" lvl="0" marL="0" marR="0" rtl="0" algn="l">
              <a:lnSpc>
                <a:spcPct val="90000"/>
              </a:lnSpc>
              <a:spcBef>
                <a:spcPts val="0"/>
              </a:spcBef>
              <a:spcAft>
                <a:spcPts val="0"/>
              </a:spcAft>
              <a:buClr>
                <a:srgbClr val="000000"/>
              </a:buClr>
              <a:buSzPts val="1400"/>
              <a:buFont typeface="Arial"/>
              <a:buNone/>
            </a:pPr>
            <a:r>
              <a:rPr lang="en">
                <a:solidFill>
                  <a:schemeClr val="lt2"/>
                </a:solidFill>
                <a:latin typeface="Verizon NHG DS"/>
                <a:ea typeface="Verizon NHG DS"/>
                <a:cs typeface="Verizon NHG DS"/>
                <a:sym typeface="Verizon NHG DS"/>
              </a:rPr>
              <a:t>Attract new customers and retain existing ones.</a:t>
            </a:r>
            <a:endParaRPr>
              <a:solidFill>
                <a:schemeClr val="lt2"/>
              </a:solidFill>
              <a:latin typeface="Verizon NHG DS"/>
              <a:ea typeface="Verizon NHG DS"/>
              <a:cs typeface="Verizon NHG DS"/>
              <a:sym typeface="Verizon NHG DS"/>
            </a:endParaRPr>
          </a:p>
          <a:p>
            <a:pPr indent="0" lvl="0" marL="0" marR="0" rtl="0" algn="l">
              <a:lnSpc>
                <a:spcPct val="90000"/>
              </a:lnSpc>
              <a:spcBef>
                <a:spcPts val="0"/>
              </a:spcBef>
              <a:spcAft>
                <a:spcPts val="0"/>
              </a:spcAft>
              <a:buClr>
                <a:srgbClr val="000000"/>
              </a:buClr>
              <a:buSzPts val="1400"/>
              <a:buFont typeface="Arial"/>
              <a:buNone/>
            </a:pPr>
            <a:r>
              <a:t/>
            </a:r>
            <a:endParaRPr>
              <a:solidFill>
                <a:schemeClr val="lt2"/>
              </a:solidFill>
              <a:latin typeface="Verizon NHG DS"/>
              <a:ea typeface="Verizon NHG DS"/>
              <a:cs typeface="Verizon NHG DS"/>
              <a:sym typeface="Verizon NHG DS"/>
            </a:endParaRPr>
          </a:p>
          <a:p>
            <a:pPr indent="0" lvl="0" marL="0" marR="0" rtl="0" algn="l">
              <a:lnSpc>
                <a:spcPct val="90000"/>
              </a:lnSpc>
              <a:spcBef>
                <a:spcPts val="0"/>
              </a:spcBef>
              <a:spcAft>
                <a:spcPts val="0"/>
              </a:spcAft>
              <a:buClr>
                <a:srgbClr val="000000"/>
              </a:buClr>
              <a:buSzPts val="1400"/>
              <a:buFont typeface="Arial"/>
              <a:buNone/>
            </a:pPr>
            <a:r>
              <a:rPr lang="en">
                <a:solidFill>
                  <a:schemeClr val="lt2"/>
                </a:solidFill>
                <a:latin typeface="Verizon NHG DS"/>
                <a:ea typeface="Verizon NHG DS"/>
                <a:cs typeface="Verizon NHG DS"/>
                <a:sym typeface="Verizon NHG DS"/>
              </a:rPr>
              <a:t>Given that it is typically more costly for a business to attract new customers than retain existing ones, </a:t>
            </a:r>
            <a:r>
              <a:rPr b="1" lang="en">
                <a:solidFill>
                  <a:schemeClr val="lt2"/>
                </a:solidFill>
                <a:latin typeface="Verizon NHG DS"/>
                <a:ea typeface="Verizon NHG DS"/>
                <a:cs typeface="Verizon NHG DS"/>
                <a:sym typeface="Verizon NHG DS"/>
              </a:rPr>
              <a:t>is there a way for a business to predict whether an existing customer is going to leave?</a:t>
            </a:r>
            <a:endParaRPr b="1">
              <a:solidFill>
                <a:schemeClr val="lt2"/>
              </a:solidFill>
              <a:latin typeface="Verizon NHG DS"/>
              <a:ea typeface="Verizon NHG DS"/>
              <a:cs typeface="Verizon NHG DS"/>
              <a:sym typeface="Verizon NHG DS"/>
            </a:endParaRPr>
          </a:p>
          <a:p>
            <a:pPr indent="0" lvl="0" marL="0" marR="0" rtl="0" algn="l">
              <a:lnSpc>
                <a:spcPct val="90000"/>
              </a:lnSpc>
              <a:spcBef>
                <a:spcPts val="0"/>
              </a:spcBef>
              <a:spcAft>
                <a:spcPts val="0"/>
              </a:spcAft>
              <a:buClr>
                <a:srgbClr val="000000"/>
              </a:buClr>
              <a:buSzPts val="1400"/>
              <a:buFont typeface="Arial"/>
              <a:buNone/>
            </a:pPr>
            <a:r>
              <a:t/>
            </a:r>
            <a:endParaRPr>
              <a:solidFill>
                <a:schemeClr val="lt2"/>
              </a:solidFill>
              <a:latin typeface="Verizon NHG DS"/>
              <a:ea typeface="Verizon NHG DS"/>
              <a:cs typeface="Verizon NHG DS"/>
              <a:sym typeface="Verizon NHG DS"/>
            </a:endParaRPr>
          </a:p>
        </p:txBody>
      </p:sp>
      <p:sp>
        <p:nvSpPr>
          <p:cNvPr id="927" name="Google Shape;927;p159"/>
          <p:cNvSpPr txBox="1"/>
          <p:nvPr/>
        </p:nvSpPr>
        <p:spPr>
          <a:xfrm>
            <a:off x="348100" y="528125"/>
            <a:ext cx="4286700" cy="9678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None/>
            </a:pPr>
            <a:r>
              <a:rPr b="1" lang="en" sz="3600">
                <a:solidFill>
                  <a:srgbClr val="FFFFFF"/>
                </a:solidFill>
                <a:latin typeface="Verizon NHG DS"/>
                <a:ea typeface="Verizon NHG DS"/>
                <a:cs typeface="Verizon NHG DS"/>
                <a:sym typeface="Verizon NHG DS"/>
              </a:rPr>
              <a:t>The Challenge</a:t>
            </a:r>
            <a:endParaRPr b="1" sz="3600">
              <a:solidFill>
                <a:srgbClr val="FFFFFF"/>
              </a:solidFill>
              <a:latin typeface="Verizon NHG DS"/>
              <a:ea typeface="Verizon NHG DS"/>
              <a:cs typeface="Verizon NHG DS"/>
              <a:sym typeface="Verizon NHG DS"/>
            </a:endParaRPr>
          </a:p>
        </p:txBody>
      </p:sp>
      <p:cxnSp>
        <p:nvCxnSpPr>
          <p:cNvPr id="928" name="Google Shape;928;p159"/>
          <p:cNvCxnSpPr/>
          <p:nvPr/>
        </p:nvCxnSpPr>
        <p:spPr>
          <a:xfrm>
            <a:off x="455802" y="457200"/>
            <a:ext cx="4037700" cy="0"/>
          </a:xfrm>
          <a:prstGeom prst="straightConnector1">
            <a:avLst/>
          </a:prstGeom>
          <a:noFill/>
          <a:ln cap="flat" cmpd="sng" w="47625">
            <a:solidFill>
              <a:srgbClr val="FFFFFF"/>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pic>
        <p:nvPicPr>
          <p:cNvPr id="934" name="Google Shape;934;p160"/>
          <p:cNvPicPr preferRelativeResize="0"/>
          <p:nvPr/>
        </p:nvPicPr>
        <p:blipFill rotWithShape="1">
          <a:blip r:embed="rId3">
            <a:alphaModFix/>
          </a:blip>
          <a:srcRect b="0" l="0" r="0" t="0"/>
          <a:stretch/>
        </p:blipFill>
        <p:spPr>
          <a:xfrm>
            <a:off x="1765842" y="2786824"/>
            <a:ext cx="7378152" cy="2135851"/>
          </a:xfrm>
          <a:prstGeom prst="rect">
            <a:avLst/>
          </a:prstGeom>
          <a:noFill/>
          <a:ln>
            <a:noFill/>
          </a:ln>
        </p:spPr>
      </p:pic>
      <p:pic>
        <p:nvPicPr>
          <p:cNvPr id="935" name="Google Shape;935;p160"/>
          <p:cNvPicPr preferRelativeResize="0"/>
          <p:nvPr/>
        </p:nvPicPr>
        <p:blipFill rotWithShape="1">
          <a:blip r:embed="rId4">
            <a:alphaModFix/>
          </a:blip>
          <a:srcRect b="30408" l="38753" r="17883" t="20868"/>
          <a:stretch/>
        </p:blipFill>
        <p:spPr>
          <a:xfrm>
            <a:off x="0" y="1505050"/>
            <a:ext cx="3100902" cy="3638449"/>
          </a:xfrm>
          <a:prstGeom prst="rect">
            <a:avLst/>
          </a:prstGeom>
          <a:noFill/>
          <a:ln>
            <a:noFill/>
          </a:ln>
        </p:spPr>
      </p:pic>
      <p:sp>
        <p:nvSpPr>
          <p:cNvPr id="936" name="Google Shape;936;p160"/>
          <p:cNvSpPr txBox="1"/>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937" name="Google Shape;937;p160"/>
          <p:cNvSpPr txBox="1"/>
          <p:nvPr>
            <p:ph type="title"/>
          </p:nvPr>
        </p:nvSpPr>
        <p:spPr>
          <a:xfrm>
            <a:off x="457200" y="590550"/>
            <a:ext cx="7086600" cy="395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400"/>
              <a:buNone/>
            </a:pPr>
            <a:r>
              <a:rPr lang="en" sz="3600"/>
              <a:t>Project Objectives</a:t>
            </a:r>
            <a:endParaRPr sz="3600"/>
          </a:p>
          <a:p>
            <a:pPr indent="0" lvl="0" marL="0" rtl="0" algn="l">
              <a:lnSpc>
                <a:spcPct val="80000"/>
              </a:lnSpc>
              <a:spcBef>
                <a:spcPts val="0"/>
              </a:spcBef>
              <a:spcAft>
                <a:spcPts val="0"/>
              </a:spcAft>
              <a:buClr>
                <a:schemeClr val="dk1"/>
              </a:buClr>
              <a:buSzPts val="1800"/>
              <a:buNone/>
            </a:pPr>
            <a:r>
              <a:t/>
            </a:r>
            <a:endParaRPr b="1" sz="2300">
              <a:solidFill>
                <a:srgbClr val="000000"/>
              </a:solidFill>
              <a:latin typeface="Verizon NHG DS"/>
              <a:ea typeface="Verizon NHG DS"/>
              <a:cs typeface="Verizon NHG DS"/>
              <a:sym typeface="Verizon NHG DS"/>
            </a:endParaRPr>
          </a:p>
        </p:txBody>
      </p:sp>
      <p:pic>
        <p:nvPicPr>
          <p:cNvPr descr="girl_circle_hair.png" id="938" name="Google Shape;938;p160"/>
          <p:cNvPicPr preferRelativeResize="0"/>
          <p:nvPr/>
        </p:nvPicPr>
        <p:blipFill rotWithShape="1">
          <a:blip r:embed="rId5">
            <a:alphaModFix/>
          </a:blip>
          <a:srcRect b="0" l="25583" r="6338" t="2647"/>
          <a:stretch/>
        </p:blipFill>
        <p:spPr>
          <a:xfrm>
            <a:off x="-3653050" y="2108801"/>
            <a:ext cx="1985926" cy="3034699"/>
          </a:xfrm>
          <a:prstGeom prst="rect">
            <a:avLst/>
          </a:prstGeom>
          <a:noFill/>
          <a:ln>
            <a:noFill/>
          </a:ln>
        </p:spPr>
      </p:pic>
      <p:sp>
        <p:nvSpPr>
          <p:cNvPr id="939" name="Google Shape;939;p16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
                <a:latin typeface="Verizon NHG DS"/>
                <a:ea typeface="Verizon NHG DS"/>
                <a:cs typeface="Verizon NHG DS"/>
                <a:sym typeface="Verizon NHG DS"/>
              </a:rPr>
              <a:t>‹#›</a:t>
            </a:fld>
            <a:endParaRPr>
              <a:latin typeface="Verizon NHG DS"/>
              <a:ea typeface="Verizon NHG DS"/>
              <a:cs typeface="Verizon NHG DS"/>
              <a:sym typeface="Verizon NHG DS"/>
            </a:endParaRPr>
          </a:p>
        </p:txBody>
      </p:sp>
      <p:sp>
        <p:nvSpPr>
          <p:cNvPr id="940" name="Google Shape;940;p160"/>
          <p:cNvSpPr txBox="1"/>
          <p:nvPr/>
        </p:nvSpPr>
        <p:spPr>
          <a:xfrm>
            <a:off x="2322050" y="1321525"/>
            <a:ext cx="5811600" cy="3000000"/>
          </a:xfrm>
          <a:prstGeom prst="rect">
            <a:avLst/>
          </a:prstGeom>
          <a:noFill/>
          <a:ln>
            <a:noFill/>
          </a:ln>
        </p:spPr>
        <p:txBody>
          <a:bodyPr anchorCtr="0" anchor="t" bIns="91425" lIns="91425" spcFirstLastPara="1" rIns="91425" wrap="square" tIns="91425">
            <a:noAutofit/>
          </a:bodyPr>
          <a:lstStyle/>
          <a:p>
            <a:pPr indent="-311150" lvl="0" marL="457200" marR="0" rtl="0" algn="l">
              <a:lnSpc>
                <a:spcPct val="100000"/>
              </a:lnSpc>
              <a:spcBef>
                <a:spcPts val="0"/>
              </a:spcBef>
              <a:spcAft>
                <a:spcPts val="0"/>
              </a:spcAft>
              <a:buClr>
                <a:schemeClr val="dk1"/>
              </a:buClr>
              <a:buSzPts val="1300"/>
              <a:buFont typeface="Verizon NHG DS"/>
              <a:buAutoNum type="arabicPeriod"/>
            </a:pPr>
            <a:r>
              <a:rPr b="1" lang="en" sz="1300">
                <a:solidFill>
                  <a:schemeClr val="dk1"/>
                </a:solidFill>
                <a:latin typeface="Verizon NHG DS"/>
                <a:ea typeface="Verizon NHG DS"/>
                <a:cs typeface="Verizon NHG DS"/>
                <a:sym typeface="Verizon NHG DS"/>
              </a:rPr>
              <a:t>Build a machine learning model that leverages a plethora  of data  types to predict churn - </a:t>
            </a:r>
            <a:r>
              <a:rPr b="1" lang="en" sz="1300">
                <a:solidFill>
                  <a:schemeClr val="dk1"/>
                </a:solidFill>
                <a:latin typeface="Verizon NHG DS"/>
                <a:ea typeface="Verizon NHG DS"/>
                <a:cs typeface="Verizon NHG DS"/>
                <a:sym typeface="Verizon NHG DS"/>
              </a:rPr>
              <a:t>whether</a:t>
            </a:r>
            <a:r>
              <a:rPr b="1" lang="en" sz="1300">
                <a:solidFill>
                  <a:schemeClr val="dk1"/>
                </a:solidFill>
                <a:latin typeface="Verizon NHG DS"/>
                <a:ea typeface="Verizon NHG DS"/>
                <a:cs typeface="Verizon NHG DS"/>
                <a:sym typeface="Verizon NHG DS"/>
              </a:rPr>
              <a:t> an existing customer </a:t>
            </a:r>
            <a:r>
              <a:rPr b="1" lang="en" sz="1300">
                <a:solidFill>
                  <a:schemeClr val="dk1"/>
                </a:solidFill>
                <a:latin typeface="Verizon NHG DS"/>
                <a:ea typeface="Verizon NHG DS"/>
                <a:cs typeface="Verizon NHG DS"/>
                <a:sym typeface="Verizon NHG DS"/>
              </a:rPr>
              <a:t>leaves</a:t>
            </a:r>
            <a:r>
              <a:rPr b="1" lang="en" sz="1300">
                <a:solidFill>
                  <a:schemeClr val="dk1"/>
                </a:solidFill>
                <a:latin typeface="Verizon NHG DS"/>
                <a:ea typeface="Verizon NHG DS"/>
                <a:cs typeface="Verizon NHG DS"/>
                <a:sym typeface="Verizon NHG DS"/>
              </a:rPr>
              <a:t> the service provider.</a:t>
            </a:r>
            <a:endParaRPr b="1" sz="1300">
              <a:solidFill>
                <a:schemeClr val="dk1"/>
              </a:solidFill>
              <a:latin typeface="Verizon NHG DS"/>
              <a:ea typeface="Verizon NHG DS"/>
              <a:cs typeface="Verizon NHG DS"/>
              <a:sym typeface="Verizon NHG DS"/>
            </a:endParaRPr>
          </a:p>
          <a:p>
            <a:pPr indent="0" lvl="0" marL="457200" marR="0" rtl="0" algn="l">
              <a:lnSpc>
                <a:spcPct val="100000"/>
              </a:lnSpc>
              <a:spcBef>
                <a:spcPts val="0"/>
              </a:spcBef>
              <a:spcAft>
                <a:spcPts val="0"/>
              </a:spcAft>
              <a:buNone/>
            </a:pPr>
            <a:r>
              <a:t/>
            </a:r>
            <a:endParaRPr b="1" sz="1300">
              <a:solidFill>
                <a:schemeClr val="dk1"/>
              </a:solidFill>
              <a:latin typeface="Verizon NHG DS"/>
              <a:ea typeface="Verizon NHG DS"/>
              <a:cs typeface="Verizon NHG DS"/>
              <a:sym typeface="Verizon NHG DS"/>
            </a:endParaRPr>
          </a:p>
          <a:p>
            <a:pPr indent="-311150" lvl="0" marL="457200" marR="0" rtl="0" algn="l">
              <a:lnSpc>
                <a:spcPct val="100000"/>
              </a:lnSpc>
              <a:spcBef>
                <a:spcPts val="0"/>
              </a:spcBef>
              <a:spcAft>
                <a:spcPts val="0"/>
              </a:spcAft>
              <a:buClr>
                <a:schemeClr val="dk1"/>
              </a:buClr>
              <a:buSzPts val="1300"/>
              <a:buFont typeface="Verizon NHG DS"/>
              <a:buAutoNum type="arabicPeriod"/>
            </a:pPr>
            <a:r>
              <a:rPr b="1" lang="en" sz="1300">
                <a:solidFill>
                  <a:schemeClr val="dk1"/>
                </a:solidFill>
                <a:latin typeface="Verizon NHG DS"/>
                <a:ea typeface="Verizon NHG DS"/>
                <a:cs typeface="Verizon NHG DS"/>
                <a:sym typeface="Verizon NHG DS"/>
              </a:rPr>
              <a:t>Optimize the model to take into account the relative cost of false positives and false negatives to a telecommunication business.</a:t>
            </a:r>
            <a:endParaRPr b="1" sz="1300">
              <a:solidFill>
                <a:schemeClr val="dk1"/>
              </a:solidFill>
              <a:latin typeface="Verizon NHG DS"/>
              <a:ea typeface="Verizon NHG DS"/>
              <a:cs typeface="Verizon NHG DS"/>
              <a:sym typeface="Verizon NHG D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pic>
        <p:nvPicPr>
          <p:cNvPr descr="shutterstock_603195914.jpg" id="946" name="Google Shape;946;p161"/>
          <p:cNvPicPr preferRelativeResize="0"/>
          <p:nvPr/>
        </p:nvPicPr>
        <p:blipFill rotWithShape="1">
          <a:blip r:embed="rId3">
            <a:alphaModFix amt="50000"/>
          </a:blip>
          <a:srcRect b="44832" l="5687" r="0" t="2841"/>
          <a:stretch/>
        </p:blipFill>
        <p:spPr>
          <a:xfrm flipH="1">
            <a:off x="1" y="0"/>
            <a:ext cx="9143998" cy="3383744"/>
          </a:xfrm>
          <a:prstGeom prst="rect">
            <a:avLst/>
          </a:prstGeom>
          <a:noFill/>
          <a:ln>
            <a:noFill/>
          </a:ln>
        </p:spPr>
      </p:pic>
      <p:sp>
        <p:nvSpPr>
          <p:cNvPr id="947" name="Google Shape;947;p161"/>
          <p:cNvSpPr/>
          <p:nvPr/>
        </p:nvSpPr>
        <p:spPr>
          <a:xfrm>
            <a:off x="0" y="0"/>
            <a:ext cx="4946400" cy="3383700"/>
          </a:xfrm>
          <a:prstGeom prst="rect">
            <a:avLst/>
          </a:prstGeom>
          <a:gradFill>
            <a:gsLst>
              <a:gs pos="0">
                <a:srgbClr val="FFFFFF">
                  <a:alpha val="90980"/>
                </a:srgbClr>
              </a:gs>
              <a:gs pos="37000">
                <a:srgbClr val="FFFFFF">
                  <a:alpha val="90980"/>
                </a:srgbClr>
              </a:gs>
              <a:gs pos="84000">
                <a:srgbClr val="FFFFFF">
                  <a:alpha val="0"/>
                </a:srgbClr>
              </a:gs>
              <a:gs pos="100000">
                <a:srgbClr val="FFFFFF">
                  <a:alpha val="0"/>
                </a:srgbClr>
              </a:gs>
            </a:gsLst>
            <a:lin ang="180000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48" name="Google Shape;948;p161"/>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949" name="Google Shape;949;p161"/>
          <p:cNvSpPr txBox="1"/>
          <p:nvPr/>
        </p:nvSpPr>
        <p:spPr>
          <a:xfrm>
            <a:off x="457200" y="1238600"/>
            <a:ext cx="5033100" cy="961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Prior to building the model, the data set was cleaned and prepared to remove potential bias. After the initial build, L2 penalization, oversampling and undersampling, and decreasing threshold techniques were tested to improve the </a:t>
            </a:r>
            <a:r>
              <a:rPr lang="en">
                <a:latin typeface="Verizon NHG DS"/>
                <a:ea typeface="Verizon NHG DS"/>
                <a:cs typeface="Verizon NHG DS"/>
                <a:sym typeface="Verizon NHG DS"/>
              </a:rPr>
              <a:t>accuracy</a:t>
            </a:r>
            <a:r>
              <a:rPr lang="en">
                <a:latin typeface="Verizon NHG DS"/>
                <a:ea typeface="Verizon NHG DS"/>
                <a:cs typeface="Verizon NHG DS"/>
                <a:sym typeface="Verizon NHG DS"/>
              </a:rPr>
              <a:t> of the model.</a:t>
            </a:r>
            <a:endParaRPr b="1" i="0" sz="1400" u="none" cap="none" strike="noStrike">
              <a:solidFill>
                <a:srgbClr val="000000"/>
              </a:solidFill>
              <a:latin typeface="Verizon NHG DS"/>
              <a:ea typeface="Verizon NHG DS"/>
              <a:cs typeface="Verizon NHG DS"/>
              <a:sym typeface="Verizon NHG DS"/>
            </a:endParaRPr>
          </a:p>
        </p:txBody>
      </p:sp>
      <p:cxnSp>
        <p:nvCxnSpPr>
          <p:cNvPr id="950" name="Google Shape;950;p161"/>
          <p:cNvCxnSpPr/>
          <p:nvPr/>
        </p:nvCxnSpPr>
        <p:spPr>
          <a:xfrm flipH="1">
            <a:off x="6520875" y="1869268"/>
            <a:ext cx="9000" cy="772500"/>
          </a:xfrm>
          <a:prstGeom prst="straightConnector1">
            <a:avLst/>
          </a:prstGeom>
          <a:noFill/>
          <a:ln cap="flat" cmpd="sng" w="19050">
            <a:solidFill>
              <a:schemeClr val="lt1"/>
            </a:solidFill>
            <a:prstDash val="dot"/>
            <a:round/>
            <a:headEnd len="sm" w="sm" type="none"/>
            <a:tailEnd len="sm" w="sm" type="none"/>
          </a:ln>
        </p:spPr>
      </p:cxnSp>
      <p:sp>
        <p:nvSpPr>
          <p:cNvPr id="951" name="Google Shape;951;p161"/>
          <p:cNvSpPr txBox="1"/>
          <p:nvPr>
            <p:ph idx="4294967295" type="title"/>
          </p:nvPr>
        </p:nvSpPr>
        <p:spPr>
          <a:xfrm>
            <a:off x="457199" y="590550"/>
            <a:ext cx="57675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4000"/>
              <a:buFont typeface="Arial"/>
              <a:buNone/>
            </a:pPr>
            <a:r>
              <a:rPr lang="en" sz="3600"/>
              <a:t>Methodology</a:t>
            </a:r>
            <a:endParaRPr sz="3600">
              <a:latin typeface="Verizon NHG DS"/>
              <a:ea typeface="Verizon NHG DS"/>
              <a:cs typeface="Verizon NHG DS"/>
              <a:sym typeface="Verizon NHG DS"/>
            </a:endParaRPr>
          </a:p>
        </p:txBody>
      </p:sp>
      <p:cxnSp>
        <p:nvCxnSpPr>
          <p:cNvPr id="952" name="Google Shape;952;p16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grpSp>
        <p:nvGrpSpPr>
          <p:cNvPr id="953" name="Google Shape;953;p161"/>
          <p:cNvGrpSpPr/>
          <p:nvPr/>
        </p:nvGrpSpPr>
        <p:grpSpPr>
          <a:xfrm>
            <a:off x="493825" y="2866000"/>
            <a:ext cx="1200900" cy="1097100"/>
            <a:chOff x="493825" y="2866000"/>
            <a:chExt cx="1200900" cy="1097100"/>
          </a:xfrm>
        </p:grpSpPr>
        <p:sp>
          <p:nvSpPr>
            <p:cNvPr id="954" name="Google Shape;954;p161"/>
            <p:cNvSpPr/>
            <p:nvPr/>
          </p:nvSpPr>
          <p:spPr>
            <a:xfrm rot="-5400000">
              <a:off x="545679" y="2866000"/>
              <a:ext cx="1097100" cy="1097100"/>
            </a:xfrm>
            <a:prstGeom prst="ellipse">
              <a:avLst/>
            </a:prstGeom>
            <a:solidFill>
              <a:srgbClr val="F2F2F2"/>
            </a:solidFill>
            <a:ln>
              <a:noFill/>
            </a:ln>
            <a:effectLst>
              <a:outerShdw blurRad="50800" sx="1000" rotWithShape="0" algn="ctr" dir="5400000" dist="50800" sy="10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955" name="Google Shape;955;p161"/>
            <p:cNvSpPr txBox="1"/>
            <p:nvPr/>
          </p:nvSpPr>
          <p:spPr>
            <a:xfrm>
              <a:off x="493825" y="3130300"/>
              <a:ext cx="1200900" cy="5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en" sz="1050">
                  <a:latin typeface="Verizon NHG DS"/>
                  <a:ea typeface="Verizon NHG DS"/>
                  <a:cs typeface="Verizon NHG DS"/>
                  <a:sym typeface="Verizon NHG DS"/>
                </a:rPr>
                <a:t>Data Set Preparation</a:t>
              </a:r>
              <a:endParaRPr b="1" i="0" sz="1050" u="none" cap="none" strike="noStrike">
                <a:solidFill>
                  <a:srgbClr val="000000"/>
                </a:solidFill>
                <a:latin typeface="Verizon NHG DS"/>
                <a:ea typeface="Verizon NHG DS"/>
                <a:cs typeface="Verizon NHG DS"/>
                <a:sym typeface="Verizon NHG DS"/>
              </a:endParaRPr>
            </a:p>
          </p:txBody>
        </p:sp>
      </p:grpSp>
      <p:grpSp>
        <p:nvGrpSpPr>
          <p:cNvPr id="956" name="Google Shape;956;p161"/>
          <p:cNvGrpSpPr/>
          <p:nvPr/>
        </p:nvGrpSpPr>
        <p:grpSpPr>
          <a:xfrm>
            <a:off x="7311525" y="2866000"/>
            <a:ext cx="1200900" cy="1097100"/>
            <a:chOff x="7311525" y="2866000"/>
            <a:chExt cx="1200900" cy="1097100"/>
          </a:xfrm>
        </p:grpSpPr>
        <p:sp>
          <p:nvSpPr>
            <p:cNvPr id="957" name="Google Shape;957;p161"/>
            <p:cNvSpPr/>
            <p:nvPr/>
          </p:nvSpPr>
          <p:spPr>
            <a:xfrm rot="-5400000">
              <a:off x="7363381" y="2866000"/>
              <a:ext cx="1097100" cy="1097100"/>
            </a:xfrm>
            <a:prstGeom prst="ellipse">
              <a:avLst/>
            </a:prstGeom>
            <a:solidFill>
              <a:srgbClr val="F2F2F2"/>
            </a:solidFill>
            <a:ln>
              <a:noFill/>
            </a:ln>
            <a:effectLst>
              <a:outerShdw blurRad="50800" sx="1000" rotWithShape="0" algn="ctr" dir="5400000" dist="50800" sy="10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958" name="Google Shape;958;p161"/>
            <p:cNvSpPr txBox="1"/>
            <p:nvPr/>
          </p:nvSpPr>
          <p:spPr>
            <a:xfrm>
              <a:off x="7311525" y="3130300"/>
              <a:ext cx="1200900" cy="5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en" sz="1050">
                  <a:latin typeface="Verizon NHG DS"/>
                  <a:ea typeface="Verizon NHG DS"/>
                  <a:cs typeface="Verizon NHG DS"/>
                  <a:sym typeface="Verizon NHG DS"/>
                </a:rPr>
                <a:t>Decreasing Threshold</a:t>
              </a:r>
              <a:endParaRPr i="0" sz="1050" u="none" cap="none" strike="noStrike">
                <a:solidFill>
                  <a:srgbClr val="000000"/>
                </a:solidFill>
                <a:latin typeface="Verizon NHG DS"/>
                <a:ea typeface="Verizon NHG DS"/>
                <a:cs typeface="Verizon NHG DS"/>
                <a:sym typeface="Verizon NHG DS"/>
              </a:endParaRPr>
            </a:p>
          </p:txBody>
        </p:sp>
      </p:grpSp>
      <p:grpSp>
        <p:nvGrpSpPr>
          <p:cNvPr id="959" name="Google Shape;959;p161"/>
          <p:cNvGrpSpPr/>
          <p:nvPr/>
        </p:nvGrpSpPr>
        <p:grpSpPr>
          <a:xfrm>
            <a:off x="3902675" y="2866000"/>
            <a:ext cx="1200900" cy="1097100"/>
            <a:chOff x="3902675" y="2866000"/>
            <a:chExt cx="1200900" cy="1097100"/>
          </a:xfrm>
        </p:grpSpPr>
        <p:sp>
          <p:nvSpPr>
            <p:cNvPr id="960" name="Google Shape;960;p161"/>
            <p:cNvSpPr/>
            <p:nvPr/>
          </p:nvSpPr>
          <p:spPr>
            <a:xfrm rot="-5400000">
              <a:off x="3954530" y="2866000"/>
              <a:ext cx="1097100" cy="1097100"/>
            </a:xfrm>
            <a:prstGeom prst="ellipse">
              <a:avLst/>
            </a:prstGeom>
            <a:solidFill>
              <a:srgbClr val="F2F2F2"/>
            </a:solidFill>
            <a:ln>
              <a:noFill/>
            </a:ln>
            <a:effectLst>
              <a:outerShdw blurRad="50800" sx="1000" rotWithShape="0" algn="ctr" dir="5400000" dist="50800" sy="10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961" name="Google Shape;961;p161"/>
            <p:cNvSpPr txBox="1"/>
            <p:nvPr/>
          </p:nvSpPr>
          <p:spPr>
            <a:xfrm>
              <a:off x="3902675" y="3169800"/>
              <a:ext cx="12009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en" sz="1050">
                  <a:latin typeface="Verizon NHG DS"/>
                  <a:ea typeface="Verizon NHG DS"/>
                  <a:cs typeface="Verizon NHG DS"/>
                  <a:sym typeface="Verizon NHG DS"/>
                </a:rPr>
                <a:t>L2 Penalization</a:t>
              </a:r>
              <a:endParaRPr i="0" sz="1050" u="none" cap="none" strike="noStrike">
                <a:solidFill>
                  <a:srgbClr val="000000"/>
                </a:solidFill>
                <a:latin typeface="Verizon NHG DS"/>
                <a:ea typeface="Verizon NHG DS"/>
                <a:cs typeface="Verizon NHG DS"/>
                <a:sym typeface="Verizon NHG DS"/>
              </a:endParaRPr>
            </a:p>
          </p:txBody>
        </p:sp>
      </p:grpSp>
      <p:grpSp>
        <p:nvGrpSpPr>
          <p:cNvPr id="962" name="Google Shape;962;p161"/>
          <p:cNvGrpSpPr/>
          <p:nvPr/>
        </p:nvGrpSpPr>
        <p:grpSpPr>
          <a:xfrm>
            <a:off x="5607100" y="2866000"/>
            <a:ext cx="1200900" cy="1097100"/>
            <a:chOff x="5607100" y="2866000"/>
            <a:chExt cx="1200900" cy="1097100"/>
          </a:xfrm>
        </p:grpSpPr>
        <p:sp>
          <p:nvSpPr>
            <p:cNvPr id="963" name="Google Shape;963;p161"/>
            <p:cNvSpPr/>
            <p:nvPr/>
          </p:nvSpPr>
          <p:spPr>
            <a:xfrm rot="-5400000">
              <a:off x="5658957" y="2866000"/>
              <a:ext cx="1097100" cy="1097100"/>
            </a:xfrm>
            <a:prstGeom prst="ellipse">
              <a:avLst/>
            </a:prstGeom>
            <a:solidFill>
              <a:srgbClr val="F2F2F2"/>
            </a:solidFill>
            <a:ln>
              <a:noFill/>
            </a:ln>
            <a:effectLst>
              <a:outerShdw blurRad="50800" sx="1000" rotWithShape="0" algn="ctr" dir="5400000" dist="50800" sy="10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964" name="Google Shape;964;p161"/>
            <p:cNvSpPr txBox="1"/>
            <p:nvPr/>
          </p:nvSpPr>
          <p:spPr>
            <a:xfrm>
              <a:off x="5607100" y="3159925"/>
              <a:ext cx="1200900" cy="49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en" sz="1050">
                  <a:latin typeface="Verizon NHG DS"/>
                  <a:ea typeface="Verizon NHG DS"/>
                  <a:cs typeface="Verizon NHG DS"/>
                  <a:sym typeface="Verizon NHG DS"/>
                </a:rPr>
                <a:t>Over and Undersampling</a:t>
              </a:r>
              <a:endParaRPr i="0" sz="1050" u="none" cap="none" strike="noStrike">
                <a:solidFill>
                  <a:srgbClr val="000000"/>
                </a:solidFill>
                <a:latin typeface="Verizon NHG DS"/>
                <a:ea typeface="Verizon NHG DS"/>
                <a:cs typeface="Verizon NHG DS"/>
                <a:sym typeface="Verizon NHG DS"/>
              </a:endParaRPr>
            </a:p>
          </p:txBody>
        </p:sp>
      </p:grpSp>
      <p:grpSp>
        <p:nvGrpSpPr>
          <p:cNvPr id="965" name="Google Shape;965;p161"/>
          <p:cNvGrpSpPr/>
          <p:nvPr/>
        </p:nvGrpSpPr>
        <p:grpSpPr>
          <a:xfrm>
            <a:off x="2198250" y="2866000"/>
            <a:ext cx="1200900" cy="1097100"/>
            <a:chOff x="2198250" y="2866000"/>
            <a:chExt cx="1200900" cy="1097100"/>
          </a:xfrm>
        </p:grpSpPr>
        <p:sp>
          <p:nvSpPr>
            <p:cNvPr id="966" name="Google Shape;966;p161"/>
            <p:cNvSpPr/>
            <p:nvPr/>
          </p:nvSpPr>
          <p:spPr>
            <a:xfrm rot="-5400000">
              <a:off x="2250104" y="2866000"/>
              <a:ext cx="1097100" cy="1097100"/>
            </a:xfrm>
            <a:prstGeom prst="ellipse">
              <a:avLst/>
            </a:prstGeom>
            <a:solidFill>
              <a:srgbClr val="F2F2F2"/>
            </a:solidFill>
            <a:ln>
              <a:noFill/>
            </a:ln>
            <a:effectLst>
              <a:outerShdw blurRad="50800" sx="1000" rotWithShape="0" algn="ctr" dir="5400000" dist="50800" sy="10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967" name="Google Shape;967;p161"/>
            <p:cNvSpPr txBox="1"/>
            <p:nvPr/>
          </p:nvSpPr>
          <p:spPr>
            <a:xfrm>
              <a:off x="2198250" y="3130300"/>
              <a:ext cx="1200900" cy="5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lang="en" sz="1050">
                  <a:latin typeface="Verizon NHG DS"/>
                  <a:ea typeface="Verizon NHG DS"/>
                  <a:cs typeface="Verizon NHG DS"/>
                  <a:sym typeface="Verizon NHG DS"/>
                </a:rPr>
                <a:t>Logistic Regression</a:t>
              </a:r>
              <a:endParaRPr i="0" sz="1050" u="none" cap="none" strike="noStrike">
                <a:solidFill>
                  <a:srgbClr val="000000"/>
                </a:solidFill>
                <a:latin typeface="Verizon NHG DS"/>
                <a:ea typeface="Verizon NHG DS"/>
                <a:cs typeface="Verizon NHG DS"/>
                <a:sym typeface="Verizon NHG DS"/>
              </a:endParaRPr>
            </a:p>
          </p:txBody>
        </p:sp>
      </p:grpSp>
    </p:spTree>
  </p:cSld>
  <p:clrMapOvr>
    <a:masterClrMapping/>
  </p:clrMapOvr>
  <mc:AlternateContent>
    <mc:Choice Requires="p14">
      <p:transition p14:dur="4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62"/>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6000"/>
              <a:buFont typeface="Verizon NHG DS"/>
              <a:buNone/>
            </a:pPr>
            <a:r>
              <a:rPr lang="en"/>
              <a:t>Data Set Analysis and Preparation</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63"/>
          <p:cNvSpPr txBox="1"/>
          <p:nvPr>
            <p:ph type="title"/>
          </p:nvPr>
        </p:nvSpPr>
        <p:spPr>
          <a:xfrm>
            <a:off x="457200" y="594360"/>
            <a:ext cx="5486400" cy="685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400"/>
              <a:buFont typeface="Arial"/>
              <a:buNone/>
            </a:pPr>
            <a:r>
              <a:rPr lang="en" sz="3600"/>
              <a:t>Data Features</a:t>
            </a:r>
            <a:endParaRPr sz="3600">
              <a:latin typeface="Verizon NHG DS"/>
              <a:ea typeface="Verizon NHG DS"/>
              <a:cs typeface="Verizon NHG DS"/>
              <a:sym typeface="Verizon NHG DS"/>
            </a:endParaRPr>
          </a:p>
        </p:txBody>
      </p:sp>
      <p:sp>
        <p:nvSpPr>
          <p:cNvPr id="979" name="Google Shape;979;p163"/>
          <p:cNvSpPr txBox="1"/>
          <p:nvPr/>
        </p:nvSpPr>
        <p:spPr>
          <a:xfrm>
            <a:off x="457200" y="1371600"/>
            <a:ext cx="3307800" cy="2333400"/>
          </a:xfrm>
          <a:prstGeom prst="rect">
            <a:avLst/>
          </a:prstGeom>
          <a:noFill/>
          <a:ln>
            <a:noFill/>
          </a:ln>
        </p:spPr>
        <p:txBody>
          <a:bodyPr anchorCtr="0" anchor="t" bIns="0" lIns="0" spcFirstLastPara="1" rIns="0" wrap="square" tIns="0">
            <a:noAutofit/>
          </a:bodyPr>
          <a:lstStyle/>
          <a:p>
            <a:pPr indent="0" lvl="0" marL="0" rtl="0" algn="l">
              <a:lnSpc>
                <a:spcPct val="110000"/>
              </a:lnSpc>
              <a:spcBef>
                <a:spcPts val="0"/>
              </a:spcBef>
              <a:spcAft>
                <a:spcPts val="0"/>
              </a:spcAft>
              <a:buClr>
                <a:schemeClr val="dk1"/>
              </a:buClr>
              <a:buSzPts val="1600"/>
              <a:buFont typeface="Arial"/>
              <a:buNone/>
            </a:pPr>
            <a:r>
              <a:rPr lang="en" sz="1200">
                <a:solidFill>
                  <a:schemeClr val="dk1"/>
                </a:solidFill>
                <a:latin typeface="Verizon NHG TX"/>
                <a:ea typeface="Verizon NHG TX"/>
                <a:cs typeface="Verizon NHG TX"/>
                <a:sym typeface="Verizon NHG TX"/>
              </a:rPr>
              <a:t>The </a:t>
            </a:r>
            <a:r>
              <a:rPr lang="en" sz="1200">
                <a:solidFill>
                  <a:schemeClr val="dk1"/>
                </a:solidFill>
                <a:latin typeface="Verizon NHG TX"/>
                <a:ea typeface="Verizon NHG TX"/>
                <a:cs typeface="Verizon NHG TX"/>
                <a:sym typeface="Verizon NHG TX"/>
              </a:rPr>
              <a:t>5986 sample </a:t>
            </a:r>
            <a:r>
              <a:rPr lang="en" sz="1200">
                <a:solidFill>
                  <a:schemeClr val="dk1"/>
                </a:solidFill>
                <a:latin typeface="Verizon NHG TX"/>
                <a:ea typeface="Verizon NHG TX"/>
                <a:cs typeface="Verizon NHG TX"/>
                <a:sym typeface="Verizon NHG TX"/>
              </a:rPr>
              <a:t>data set contains 19 features and 1 label (whether there was churn) from an anonymous telecommunication company. The data set is publicly available via kaggle.com.</a:t>
            </a:r>
            <a:endParaRPr sz="1200">
              <a:solidFill>
                <a:schemeClr val="dk1"/>
              </a:solidFill>
              <a:latin typeface="Verizon NHG TX"/>
              <a:ea typeface="Verizon NHG TX"/>
              <a:cs typeface="Verizon NHG TX"/>
              <a:sym typeface="Verizon NHG TX"/>
            </a:endParaRPr>
          </a:p>
          <a:p>
            <a:pPr indent="0" lvl="0" marL="0" rtl="0" algn="l">
              <a:lnSpc>
                <a:spcPct val="110000"/>
              </a:lnSpc>
              <a:spcBef>
                <a:spcPts val="0"/>
              </a:spcBef>
              <a:spcAft>
                <a:spcPts val="0"/>
              </a:spcAft>
              <a:buClr>
                <a:schemeClr val="dk1"/>
              </a:buClr>
              <a:buSzPts val="1600"/>
              <a:buFont typeface="Arial"/>
              <a:buNone/>
            </a:pPr>
            <a:r>
              <a:t/>
            </a:r>
            <a:endParaRPr sz="1200">
              <a:solidFill>
                <a:schemeClr val="dk1"/>
              </a:solidFill>
              <a:latin typeface="Verizon NHG TX"/>
              <a:ea typeface="Verizon NHG TX"/>
              <a:cs typeface="Verizon NHG TX"/>
              <a:sym typeface="Verizon NHG TX"/>
            </a:endParaRPr>
          </a:p>
          <a:p>
            <a:pPr indent="0" lvl="0" marL="0" rtl="0" algn="l">
              <a:lnSpc>
                <a:spcPct val="110000"/>
              </a:lnSpc>
              <a:spcBef>
                <a:spcPts val="0"/>
              </a:spcBef>
              <a:spcAft>
                <a:spcPts val="0"/>
              </a:spcAft>
              <a:buClr>
                <a:schemeClr val="dk1"/>
              </a:buClr>
              <a:buSzPts val="1600"/>
              <a:buFont typeface="Arial"/>
              <a:buNone/>
            </a:pPr>
            <a:r>
              <a:rPr lang="en" sz="1200">
                <a:solidFill>
                  <a:schemeClr val="dk1"/>
                </a:solidFill>
                <a:latin typeface="Verizon NHG TX"/>
                <a:ea typeface="Verizon NHG TX"/>
                <a:cs typeface="Verizon NHG TX"/>
                <a:sym typeface="Verizon NHG TX"/>
              </a:rPr>
              <a:t>The features include a wide range of metrics, such as demographic characteristics, the services they use, the duration of using the operator's services, the method of payment, and the amount of payment, etc.</a:t>
            </a:r>
            <a:endParaRPr sz="1200">
              <a:solidFill>
                <a:schemeClr val="dk1"/>
              </a:solidFill>
              <a:latin typeface="Verizon NHG TX"/>
              <a:ea typeface="Verizon NHG TX"/>
              <a:cs typeface="Verizon NHG TX"/>
              <a:sym typeface="Verizon NHG TX"/>
            </a:endParaRPr>
          </a:p>
        </p:txBody>
      </p:sp>
      <p:grpSp>
        <p:nvGrpSpPr>
          <p:cNvPr id="980" name="Google Shape;980;p163"/>
          <p:cNvGrpSpPr/>
          <p:nvPr/>
        </p:nvGrpSpPr>
        <p:grpSpPr>
          <a:xfrm>
            <a:off x="4072844" y="971461"/>
            <a:ext cx="4305699" cy="3657785"/>
            <a:chOff x="665200" y="2061897"/>
            <a:chExt cx="6458225" cy="5486403"/>
          </a:xfrm>
        </p:grpSpPr>
        <p:sp>
          <p:nvSpPr>
            <p:cNvPr id="981" name="Google Shape;981;p163"/>
            <p:cNvSpPr txBox="1"/>
            <p:nvPr/>
          </p:nvSpPr>
          <p:spPr>
            <a:xfrm>
              <a:off x="1584097" y="6834733"/>
              <a:ext cx="1190400" cy="366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Arial"/>
                <a:buNone/>
              </a:pPr>
              <a:r>
                <a:rPr b="1" lang="en" sz="1000">
                  <a:solidFill>
                    <a:schemeClr val="dk1"/>
                  </a:solidFill>
                </a:rPr>
                <a:t>Payment Method</a:t>
              </a:r>
              <a:endParaRPr/>
            </a:p>
          </p:txBody>
        </p:sp>
        <p:sp>
          <p:nvSpPr>
            <p:cNvPr id="982" name="Google Shape;982;p163"/>
            <p:cNvSpPr txBox="1"/>
            <p:nvPr/>
          </p:nvSpPr>
          <p:spPr>
            <a:xfrm>
              <a:off x="5781207" y="3982242"/>
              <a:ext cx="1098900" cy="3663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000"/>
                <a:buFont typeface="Arial"/>
                <a:buNone/>
              </a:pPr>
              <a:r>
                <a:rPr b="1" lang="en" sz="1000">
                  <a:solidFill>
                    <a:schemeClr val="dk1"/>
                  </a:solidFill>
                </a:rPr>
                <a:t>Tech Support</a:t>
              </a:r>
              <a:endParaRPr/>
            </a:p>
          </p:txBody>
        </p:sp>
        <p:sp>
          <p:nvSpPr>
            <p:cNvPr id="983" name="Google Shape;983;p163"/>
            <p:cNvSpPr txBox="1"/>
            <p:nvPr/>
          </p:nvSpPr>
          <p:spPr>
            <a:xfrm>
              <a:off x="5807925" y="5398538"/>
              <a:ext cx="1315500" cy="366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Online </a:t>
              </a:r>
              <a:endParaRPr b="1" sz="1000">
                <a:solidFill>
                  <a:schemeClr val="dk1"/>
                </a:solidFill>
              </a:endParaRPr>
            </a:p>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Security</a:t>
              </a:r>
              <a:endParaRPr/>
            </a:p>
          </p:txBody>
        </p:sp>
        <p:sp>
          <p:nvSpPr>
            <p:cNvPr id="984" name="Google Shape;984;p163"/>
            <p:cNvSpPr txBox="1"/>
            <p:nvPr/>
          </p:nvSpPr>
          <p:spPr>
            <a:xfrm>
              <a:off x="5171916" y="6641886"/>
              <a:ext cx="1648200" cy="366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Internet </a:t>
              </a:r>
              <a:endParaRPr b="1" sz="1000">
                <a:solidFill>
                  <a:schemeClr val="dk1"/>
                </a:solidFill>
              </a:endParaRPr>
            </a:p>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Service</a:t>
              </a:r>
              <a:endParaRPr/>
            </a:p>
          </p:txBody>
        </p:sp>
        <p:grpSp>
          <p:nvGrpSpPr>
            <p:cNvPr id="985" name="Google Shape;985;p163"/>
            <p:cNvGrpSpPr/>
            <p:nvPr/>
          </p:nvGrpSpPr>
          <p:grpSpPr>
            <a:xfrm>
              <a:off x="1973182" y="6143702"/>
              <a:ext cx="363220" cy="594360"/>
              <a:chOff x="8675961" y="5470680"/>
              <a:chExt cx="1117600" cy="1828800"/>
            </a:xfrm>
          </p:grpSpPr>
          <p:pic>
            <p:nvPicPr>
              <p:cNvPr id="986" name="Google Shape;986;p163"/>
              <p:cNvPicPr preferRelativeResize="0"/>
              <p:nvPr/>
            </p:nvPicPr>
            <p:blipFill rotWithShape="1">
              <a:blip r:embed="rId3">
                <a:alphaModFix/>
              </a:blip>
              <a:srcRect b="0" l="0" r="0" t="0"/>
              <a:stretch/>
            </p:blipFill>
            <p:spPr>
              <a:xfrm>
                <a:off x="8675961" y="5470680"/>
                <a:ext cx="1117600" cy="1828800"/>
              </a:xfrm>
              <a:prstGeom prst="rect">
                <a:avLst/>
              </a:prstGeom>
              <a:noFill/>
              <a:ln>
                <a:noFill/>
              </a:ln>
            </p:spPr>
          </p:pic>
          <p:pic>
            <p:nvPicPr>
              <p:cNvPr id="987" name="Google Shape;987;p163"/>
              <p:cNvPicPr preferRelativeResize="0"/>
              <p:nvPr/>
            </p:nvPicPr>
            <p:blipFill rotWithShape="1">
              <a:blip r:embed="rId4">
                <a:alphaModFix/>
              </a:blip>
              <a:srcRect b="0" l="0" r="0" t="0"/>
              <a:stretch/>
            </p:blipFill>
            <p:spPr>
              <a:xfrm>
                <a:off x="8944479" y="6058155"/>
                <a:ext cx="493775" cy="822959"/>
              </a:xfrm>
              <a:prstGeom prst="rect">
                <a:avLst/>
              </a:prstGeom>
              <a:noFill/>
              <a:ln>
                <a:noFill/>
              </a:ln>
            </p:spPr>
          </p:pic>
        </p:grpSp>
        <p:pic>
          <p:nvPicPr>
            <p:cNvPr id="988" name="Google Shape;988;p163"/>
            <p:cNvPicPr preferRelativeResize="0"/>
            <p:nvPr/>
          </p:nvPicPr>
          <p:blipFill rotWithShape="1">
            <a:blip r:embed="rId5">
              <a:alphaModFix/>
            </a:blip>
            <a:srcRect b="0" l="0" r="0" t="0"/>
            <a:stretch/>
          </p:blipFill>
          <p:spPr>
            <a:xfrm>
              <a:off x="3595154" y="6386057"/>
              <a:ext cx="0" cy="0"/>
            </a:xfrm>
            <a:prstGeom prst="rect">
              <a:avLst/>
            </a:prstGeom>
            <a:noFill/>
            <a:ln>
              <a:noFill/>
            </a:ln>
          </p:spPr>
        </p:pic>
        <p:grpSp>
          <p:nvGrpSpPr>
            <p:cNvPr id="989" name="Google Shape;989;p163"/>
            <p:cNvGrpSpPr/>
            <p:nvPr/>
          </p:nvGrpSpPr>
          <p:grpSpPr>
            <a:xfrm>
              <a:off x="2012998" y="2509835"/>
              <a:ext cx="3773390" cy="4258173"/>
              <a:chOff x="256853" y="-406366"/>
              <a:chExt cx="4937700" cy="5572066"/>
            </a:xfrm>
          </p:grpSpPr>
          <p:sp>
            <p:nvSpPr>
              <p:cNvPr id="990" name="Google Shape;990;p163"/>
              <p:cNvSpPr/>
              <p:nvPr/>
            </p:nvSpPr>
            <p:spPr>
              <a:xfrm>
                <a:off x="256853" y="154113"/>
                <a:ext cx="4937700" cy="4937700"/>
              </a:xfrm>
              <a:prstGeom prst="ellipse">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991" name="Google Shape;991;p163"/>
              <p:cNvSpPr/>
              <p:nvPr/>
            </p:nvSpPr>
            <p:spPr>
              <a:xfrm>
                <a:off x="2000217" y="72570"/>
                <a:ext cx="1721400" cy="421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992" name="Google Shape;992;p163"/>
              <p:cNvSpPr/>
              <p:nvPr/>
            </p:nvSpPr>
            <p:spPr>
              <a:xfrm>
                <a:off x="3341976" y="-163931"/>
                <a:ext cx="1316700" cy="67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993" name="Google Shape;993;p163"/>
              <p:cNvSpPr/>
              <p:nvPr/>
            </p:nvSpPr>
            <p:spPr>
              <a:xfrm>
                <a:off x="2969152" y="-406366"/>
                <a:ext cx="948600" cy="916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994" name="Google Shape;994;p163"/>
              <p:cNvSpPr/>
              <p:nvPr/>
            </p:nvSpPr>
            <p:spPr>
              <a:xfrm>
                <a:off x="1385948" y="4777200"/>
                <a:ext cx="2324400" cy="388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grpSp>
        <p:grpSp>
          <p:nvGrpSpPr>
            <p:cNvPr id="995" name="Google Shape;995;p163"/>
            <p:cNvGrpSpPr/>
            <p:nvPr/>
          </p:nvGrpSpPr>
          <p:grpSpPr>
            <a:xfrm>
              <a:off x="2510318" y="3231940"/>
              <a:ext cx="3101659" cy="3064843"/>
              <a:chOff x="907625" y="538550"/>
              <a:chExt cx="4058700" cy="4010525"/>
            </a:xfrm>
          </p:grpSpPr>
          <p:grpSp>
            <p:nvGrpSpPr>
              <p:cNvPr id="996" name="Google Shape;996;p163"/>
              <p:cNvGrpSpPr/>
              <p:nvPr/>
            </p:nvGrpSpPr>
            <p:grpSpPr>
              <a:xfrm>
                <a:off x="907625" y="538550"/>
                <a:ext cx="4058700" cy="3777300"/>
                <a:chOff x="5171398" y="1658445"/>
                <a:chExt cx="4058700" cy="3777300"/>
              </a:xfrm>
            </p:grpSpPr>
            <p:sp>
              <p:nvSpPr>
                <p:cNvPr id="997" name="Google Shape;997;p163"/>
                <p:cNvSpPr/>
                <p:nvPr/>
              </p:nvSpPr>
              <p:spPr>
                <a:xfrm>
                  <a:off x="5578867" y="2301303"/>
                  <a:ext cx="2926200" cy="2926200"/>
                </a:xfrm>
                <a:prstGeom prst="ellipse">
                  <a:avLst/>
                </a:prstGeom>
                <a:noFill/>
                <a:ln cap="flat" cmpd="sng" w="12700">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998" name="Google Shape;998;p163"/>
                <p:cNvSpPr/>
                <p:nvPr/>
              </p:nvSpPr>
              <p:spPr>
                <a:xfrm rot="1650920">
                  <a:off x="5582843" y="2260351"/>
                  <a:ext cx="3235812" cy="257348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grpSp>
          <p:sp>
            <p:nvSpPr>
              <p:cNvPr id="999" name="Google Shape;999;p163"/>
              <p:cNvSpPr/>
              <p:nvPr/>
            </p:nvSpPr>
            <p:spPr>
              <a:xfrm rot="3807519">
                <a:off x="906118" y="3476480"/>
                <a:ext cx="972824" cy="15683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00" name="Google Shape;1000;p163"/>
              <p:cNvSpPr/>
              <p:nvPr/>
            </p:nvSpPr>
            <p:spPr>
              <a:xfrm rot="1729066">
                <a:off x="1737396" y="4119370"/>
                <a:ext cx="972771" cy="20811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grpSp>
        <p:grpSp>
          <p:nvGrpSpPr>
            <p:cNvPr id="1001" name="Google Shape;1001;p163"/>
            <p:cNvGrpSpPr/>
            <p:nvPr/>
          </p:nvGrpSpPr>
          <p:grpSpPr>
            <a:xfrm>
              <a:off x="2699819" y="3575350"/>
              <a:ext cx="2515670" cy="2568907"/>
              <a:chOff x="1155600" y="987923"/>
              <a:chExt cx="3291900" cy="3361563"/>
            </a:xfrm>
          </p:grpSpPr>
          <p:sp>
            <p:nvSpPr>
              <p:cNvPr id="1002" name="Google Shape;1002;p163"/>
              <p:cNvSpPr/>
              <p:nvPr/>
            </p:nvSpPr>
            <p:spPr>
              <a:xfrm>
                <a:off x="1155600" y="987923"/>
                <a:ext cx="3291900" cy="3291900"/>
              </a:xfrm>
              <a:prstGeom prst="ellipse">
                <a:avLst/>
              </a:prstGeom>
              <a:noFill/>
              <a:ln cap="flat" cmpd="sng" w="127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03" name="Google Shape;1003;p163"/>
              <p:cNvSpPr/>
              <p:nvPr/>
            </p:nvSpPr>
            <p:spPr>
              <a:xfrm rot="2901019">
                <a:off x="1174026" y="3812872"/>
                <a:ext cx="972803" cy="20802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grpSp>
        <p:grpSp>
          <p:nvGrpSpPr>
            <p:cNvPr id="1004" name="Google Shape;1004;p163"/>
            <p:cNvGrpSpPr/>
            <p:nvPr/>
          </p:nvGrpSpPr>
          <p:grpSpPr>
            <a:xfrm>
              <a:off x="2221062" y="3298016"/>
              <a:ext cx="3276638" cy="3074606"/>
              <a:chOff x="529118" y="625013"/>
              <a:chExt cx="4287671" cy="4023300"/>
            </a:xfrm>
          </p:grpSpPr>
          <p:sp>
            <p:nvSpPr>
              <p:cNvPr id="1005" name="Google Shape;1005;p163"/>
              <p:cNvSpPr/>
              <p:nvPr/>
            </p:nvSpPr>
            <p:spPr>
              <a:xfrm>
                <a:off x="758574" y="625013"/>
                <a:ext cx="4023300" cy="4023300"/>
              </a:xfrm>
              <a:prstGeom prst="ellipse">
                <a:avLst/>
              </a:prstGeom>
              <a:noFill/>
              <a:ln cap="flat" cmpd="sng" w="12700">
                <a:solidFill>
                  <a:schemeClr val="accent2"/>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06" name="Google Shape;1006;p163"/>
              <p:cNvSpPr/>
              <p:nvPr/>
            </p:nvSpPr>
            <p:spPr>
              <a:xfrm>
                <a:off x="529118" y="1887427"/>
                <a:ext cx="513300" cy="17265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07" name="Google Shape;1007;p163"/>
              <p:cNvSpPr/>
              <p:nvPr/>
            </p:nvSpPr>
            <p:spPr>
              <a:xfrm>
                <a:off x="4390489" y="1888733"/>
                <a:ext cx="426300" cy="1737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grpSp>
        <p:grpSp>
          <p:nvGrpSpPr>
            <p:cNvPr id="1008" name="Google Shape;1008;p163"/>
            <p:cNvGrpSpPr/>
            <p:nvPr/>
          </p:nvGrpSpPr>
          <p:grpSpPr>
            <a:xfrm>
              <a:off x="3040622" y="3882640"/>
              <a:ext cx="1876161" cy="1853604"/>
              <a:chOff x="1601558" y="1397286"/>
              <a:chExt cx="2455065" cy="2425549"/>
            </a:xfrm>
          </p:grpSpPr>
          <p:sp>
            <p:nvSpPr>
              <p:cNvPr id="1009" name="Google Shape;1009;p163"/>
              <p:cNvSpPr/>
              <p:nvPr/>
            </p:nvSpPr>
            <p:spPr>
              <a:xfrm>
                <a:off x="1601558" y="1445335"/>
                <a:ext cx="2377500" cy="2377500"/>
              </a:xfrm>
              <a:prstGeom prst="ellipse">
                <a:avLst/>
              </a:prstGeom>
              <a:noFill/>
              <a:ln cap="flat" cmpd="sng" w="12700">
                <a:solidFill>
                  <a:schemeClr val="accent2"/>
                </a:solidFill>
                <a:prstDash val="lgDash"/>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10" name="Google Shape;1010;p163"/>
              <p:cNvSpPr/>
              <p:nvPr/>
            </p:nvSpPr>
            <p:spPr>
              <a:xfrm>
                <a:off x="1857502" y="1397286"/>
                <a:ext cx="1905900" cy="1149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11" name="Google Shape;1011;p163"/>
              <p:cNvSpPr/>
              <p:nvPr/>
            </p:nvSpPr>
            <p:spPr>
              <a:xfrm>
                <a:off x="2150723" y="1899007"/>
                <a:ext cx="1905900" cy="844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grpSp>
        <p:sp>
          <p:nvSpPr>
            <p:cNvPr id="1012" name="Google Shape;1012;p163"/>
            <p:cNvSpPr/>
            <p:nvPr/>
          </p:nvSpPr>
          <p:spPr>
            <a:xfrm>
              <a:off x="2657781" y="5615599"/>
              <a:ext cx="349500" cy="3495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13" name="Google Shape;1013;p163"/>
            <p:cNvSpPr/>
            <p:nvPr/>
          </p:nvSpPr>
          <p:spPr>
            <a:xfrm>
              <a:off x="3989025" y="4102038"/>
              <a:ext cx="838500" cy="36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14" name="Google Shape;1014;p163"/>
            <p:cNvSpPr/>
            <p:nvPr/>
          </p:nvSpPr>
          <p:spPr>
            <a:xfrm>
              <a:off x="4272994" y="3595086"/>
              <a:ext cx="419400" cy="419400"/>
            </a:xfrm>
            <a:prstGeom prst="rect">
              <a:avLst/>
            </a:prstGeom>
            <a:solidFill>
              <a:srgbClr val="CD040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15" name="Google Shape;1015;p163"/>
            <p:cNvSpPr/>
            <p:nvPr/>
          </p:nvSpPr>
          <p:spPr>
            <a:xfrm rot="5400000">
              <a:off x="2641109" y="5018108"/>
              <a:ext cx="209700" cy="1047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16" name="Google Shape;1016;p163"/>
            <p:cNvSpPr/>
            <p:nvPr/>
          </p:nvSpPr>
          <p:spPr>
            <a:xfrm>
              <a:off x="3190037" y="4213158"/>
              <a:ext cx="90900" cy="103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1017" name="Google Shape;1017;p163"/>
            <p:cNvSpPr/>
            <p:nvPr/>
          </p:nvSpPr>
          <p:spPr>
            <a:xfrm>
              <a:off x="2511350" y="5521824"/>
              <a:ext cx="90900" cy="103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000">
                <a:solidFill>
                  <a:schemeClr val="lt1"/>
                </a:solidFill>
                <a:latin typeface="Arial"/>
                <a:ea typeface="Arial"/>
                <a:cs typeface="Arial"/>
                <a:sym typeface="Arial"/>
              </a:endParaRPr>
            </a:p>
          </p:txBody>
        </p:sp>
        <p:sp>
          <p:nvSpPr>
            <p:cNvPr id="1018" name="Google Shape;1018;p163"/>
            <p:cNvSpPr txBox="1"/>
            <p:nvPr/>
          </p:nvSpPr>
          <p:spPr>
            <a:xfrm>
              <a:off x="1543006" y="2897002"/>
              <a:ext cx="1539600" cy="366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Demographics</a:t>
              </a:r>
              <a:endParaRPr b="1" i="0" sz="1000">
                <a:solidFill>
                  <a:schemeClr val="dk1"/>
                </a:solidFill>
                <a:latin typeface="Arial"/>
                <a:ea typeface="Arial"/>
                <a:cs typeface="Arial"/>
                <a:sym typeface="Arial"/>
              </a:endParaRPr>
            </a:p>
          </p:txBody>
        </p:sp>
        <p:sp>
          <p:nvSpPr>
            <p:cNvPr id="1019" name="Google Shape;1019;p163"/>
            <p:cNvSpPr txBox="1"/>
            <p:nvPr/>
          </p:nvSpPr>
          <p:spPr>
            <a:xfrm>
              <a:off x="665200" y="5518651"/>
              <a:ext cx="1648200" cy="366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Device </a:t>
              </a:r>
              <a:endParaRPr b="1" sz="1000">
                <a:solidFill>
                  <a:schemeClr val="dk1"/>
                </a:solidFill>
              </a:endParaRPr>
            </a:p>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Protection</a:t>
              </a:r>
              <a:endParaRPr/>
            </a:p>
          </p:txBody>
        </p:sp>
        <p:sp>
          <p:nvSpPr>
            <p:cNvPr id="1020" name="Google Shape;1020;p163"/>
            <p:cNvSpPr txBox="1"/>
            <p:nvPr/>
          </p:nvSpPr>
          <p:spPr>
            <a:xfrm>
              <a:off x="1106211" y="4184724"/>
              <a:ext cx="915600" cy="2757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000"/>
                <a:buFont typeface="Arial"/>
                <a:buNone/>
              </a:pPr>
              <a:r>
                <a:rPr b="1" lang="en" sz="1000"/>
                <a:t>Phone Service</a:t>
              </a:r>
              <a:endParaRPr/>
            </a:p>
          </p:txBody>
        </p:sp>
        <p:sp>
          <p:nvSpPr>
            <p:cNvPr id="1021" name="Google Shape;1021;p163"/>
            <p:cNvSpPr txBox="1"/>
            <p:nvPr/>
          </p:nvSpPr>
          <p:spPr>
            <a:xfrm>
              <a:off x="3097078" y="2558026"/>
              <a:ext cx="1648200" cy="366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Streaming</a:t>
              </a:r>
              <a:r>
                <a:rPr b="1" lang="en" sz="1000">
                  <a:solidFill>
                    <a:schemeClr val="dk1"/>
                  </a:solidFill>
                </a:rPr>
                <a:t> </a:t>
              </a:r>
              <a:endParaRPr b="1" sz="1000">
                <a:solidFill>
                  <a:schemeClr val="dk1"/>
                </a:solidFill>
              </a:endParaRPr>
            </a:p>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Movies</a:t>
              </a:r>
              <a:endParaRPr/>
            </a:p>
          </p:txBody>
        </p:sp>
        <p:pic>
          <p:nvPicPr>
            <p:cNvPr id="1022" name="Google Shape;1022;p163"/>
            <p:cNvPicPr preferRelativeResize="0"/>
            <p:nvPr/>
          </p:nvPicPr>
          <p:blipFill rotWithShape="1">
            <a:blip r:embed="rId6">
              <a:alphaModFix/>
            </a:blip>
            <a:srcRect b="0" l="0" r="0" t="0"/>
            <a:stretch/>
          </p:blipFill>
          <p:spPr>
            <a:xfrm>
              <a:off x="3656976" y="2061897"/>
              <a:ext cx="507179" cy="366297"/>
            </a:xfrm>
            <a:prstGeom prst="rect">
              <a:avLst/>
            </a:prstGeom>
            <a:noFill/>
            <a:ln>
              <a:noFill/>
            </a:ln>
          </p:spPr>
        </p:pic>
        <p:sp>
          <p:nvSpPr>
            <p:cNvPr id="1023" name="Google Shape;1023;p163"/>
            <p:cNvSpPr txBox="1"/>
            <p:nvPr/>
          </p:nvSpPr>
          <p:spPr>
            <a:xfrm>
              <a:off x="3128192" y="7182000"/>
              <a:ext cx="1648200" cy="366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Streaming TV</a:t>
              </a:r>
              <a:endParaRPr/>
            </a:p>
          </p:txBody>
        </p:sp>
        <p:pic>
          <p:nvPicPr>
            <p:cNvPr id="1024" name="Google Shape;1024;p163"/>
            <p:cNvPicPr preferRelativeResize="0"/>
            <p:nvPr/>
          </p:nvPicPr>
          <p:blipFill rotWithShape="1">
            <a:blip r:embed="rId7">
              <a:alphaModFix/>
            </a:blip>
            <a:srcRect b="0" l="0" r="0" t="0"/>
            <a:stretch/>
          </p:blipFill>
          <p:spPr>
            <a:xfrm>
              <a:off x="3667498" y="6755457"/>
              <a:ext cx="549446" cy="366297"/>
            </a:xfrm>
            <a:prstGeom prst="rect">
              <a:avLst/>
            </a:prstGeom>
            <a:noFill/>
            <a:ln>
              <a:noFill/>
            </a:ln>
          </p:spPr>
        </p:pic>
        <p:sp>
          <p:nvSpPr>
            <p:cNvPr id="1025" name="Google Shape;1025;p163"/>
            <p:cNvSpPr txBox="1"/>
            <p:nvPr/>
          </p:nvSpPr>
          <p:spPr>
            <a:xfrm>
              <a:off x="5204409" y="2950385"/>
              <a:ext cx="915600" cy="3663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chemeClr val="dk1"/>
                </a:buClr>
                <a:buSzPts val="1000"/>
                <a:buFont typeface="Arial"/>
                <a:buNone/>
              </a:pPr>
              <a:r>
                <a:rPr b="1" lang="en" sz="1000">
                  <a:solidFill>
                    <a:schemeClr val="dk1"/>
                  </a:solidFill>
                </a:rPr>
                <a:t>Monthly</a:t>
              </a:r>
              <a:r>
                <a:rPr b="1" lang="en" sz="1000">
                  <a:solidFill>
                    <a:schemeClr val="dk1"/>
                  </a:solidFill>
                </a:rPr>
                <a:t> Charge</a:t>
              </a:r>
              <a:endParaRPr b="0" i="0" sz="1000">
                <a:solidFill>
                  <a:schemeClr val="dk1"/>
                </a:solidFill>
                <a:latin typeface="Arial"/>
                <a:ea typeface="Arial"/>
                <a:cs typeface="Arial"/>
                <a:sym typeface="Arial"/>
              </a:endParaRPr>
            </a:p>
          </p:txBody>
        </p:sp>
        <p:pic>
          <p:nvPicPr>
            <p:cNvPr id="1026" name="Google Shape;1026;p163"/>
            <p:cNvPicPr preferRelativeResize="0"/>
            <p:nvPr/>
          </p:nvPicPr>
          <p:blipFill rotWithShape="1">
            <a:blip r:embed="rId8">
              <a:alphaModFix/>
            </a:blip>
            <a:srcRect b="0" l="33435" r="0" t="0"/>
            <a:stretch/>
          </p:blipFill>
          <p:spPr>
            <a:xfrm>
              <a:off x="3213100" y="4107348"/>
              <a:ext cx="1463100" cy="1464900"/>
            </a:xfrm>
            <a:prstGeom prst="ellipse">
              <a:avLst/>
            </a:prstGeom>
            <a:noFill/>
            <a:ln>
              <a:noFill/>
            </a:ln>
          </p:spPr>
        </p:pic>
        <p:sp>
          <p:nvSpPr>
            <p:cNvPr id="1027" name="Google Shape;1027;p163"/>
            <p:cNvSpPr/>
            <p:nvPr/>
          </p:nvSpPr>
          <p:spPr>
            <a:xfrm>
              <a:off x="2645069" y="5525303"/>
              <a:ext cx="1677000" cy="27900"/>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28" name="Google Shape;1028;p163"/>
            <p:cNvSpPr/>
            <p:nvPr/>
          </p:nvSpPr>
          <p:spPr>
            <a:xfrm>
              <a:off x="3056367" y="5394035"/>
              <a:ext cx="1257900" cy="699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29" name="Google Shape;1029;p163"/>
            <p:cNvSpPr/>
            <p:nvPr/>
          </p:nvSpPr>
          <p:spPr>
            <a:xfrm>
              <a:off x="3504833" y="3951030"/>
              <a:ext cx="361200" cy="180600"/>
            </a:xfrm>
            <a:prstGeom prst="triangle">
              <a:avLst>
                <a:gd fmla="val 50000" name="adj"/>
              </a:avLst>
            </a:prstGeom>
            <a:solidFill>
              <a:schemeClr val="accen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sp>
          <p:nvSpPr>
            <p:cNvPr id="1030" name="Google Shape;1030;p163"/>
            <p:cNvSpPr/>
            <p:nvPr/>
          </p:nvSpPr>
          <p:spPr>
            <a:xfrm>
              <a:off x="3762633" y="3855500"/>
              <a:ext cx="139800" cy="69900"/>
            </a:xfrm>
            <a:prstGeom prst="triangle">
              <a:avLst>
                <a:gd fmla="val 50000" name="adj"/>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Arial"/>
                <a:buNone/>
              </a:pPr>
              <a:r>
                <a:t/>
              </a:r>
              <a:endParaRPr b="0" i="0" sz="1000" u="none" cap="none" strike="noStrike">
                <a:solidFill>
                  <a:schemeClr val="lt1"/>
                </a:solidFill>
                <a:latin typeface="Arial"/>
                <a:ea typeface="Arial"/>
                <a:cs typeface="Arial"/>
                <a:sym typeface="Arial"/>
              </a:endParaRPr>
            </a:p>
          </p:txBody>
        </p:sp>
      </p:grpSp>
      <p:pic>
        <p:nvPicPr>
          <p:cNvPr id="1031" name="Google Shape;1031;p163"/>
          <p:cNvPicPr preferRelativeResize="0"/>
          <p:nvPr/>
        </p:nvPicPr>
        <p:blipFill rotWithShape="1">
          <a:blip r:embed="rId9">
            <a:alphaModFix/>
          </a:blip>
          <a:srcRect b="0" l="0" r="0" t="0"/>
          <a:stretch/>
        </p:blipFill>
        <p:spPr>
          <a:xfrm>
            <a:off x="4890625" y="971450"/>
            <a:ext cx="580275" cy="580275"/>
          </a:xfrm>
          <a:prstGeom prst="rect">
            <a:avLst/>
          </a:prstGeom>
          <a:noFill/>
          <a:ln>
            <a:noFill/>
          </a:ln>
        </p:spPr>
      </p:pic>
      <p:pic>
        <p:nvPicPr>
          <p:cNvPr id="1032" name="Google Shape;1032;p163"/>
          <p:cNvPicPr preferRelativeResize="0"/>
          <p:nvPr/>
        </p:nvPicPr>
        <p:blipFill rotWithShape="1">
          <a:blip r:embed="rId10">
            <a:alphaModFix/>
          </a:blip>
          <a:srcRect b="0" l="0" r="0" t="0"/>
          <a:stretch/>
        </p:blipFill>
        <p:spPr>
          <a:xfrm>
            <a:off x="7218403" y="1179802"/>
            <a:ext cx="371900" cy="371925"/>
          </a:xfrm>
          <a:prstGeom prst="rect">
            <a:avLst/>
          </a:prstGeom>
          <a:noFill/>
          <a:ln>
            <a:noFill/>
          </a:ln>
        </p:spPr>
      </p:pic>
      <p:pic>
        <p:nvPicPr>
          <p:cNvPr id="1033" name="Google Shape;1033;p163"/>
          <p:cNvPicPr preferRelativeResize="0"/>
          <p:nvPr/>
        </p:nvPicPr>
        <p:blipFill rotWithShape="1">
          <a:blip r:embed="rId11">
            <a:alphaModFix/>
          </a:blip>
          <a:srcRect b="0" l="0" r="0" t="0"/>
          <a:stretch/>
        </p:blipFill>
        <p:spPr>
          <a:xfrm>
            <a:off x="7633373" y="1867723"/>
            <a:ext cx="433675" cy="433675"/>
          </a:xfrm>
          <a:prstGeom prst="rect">
            <a:avLst/>
          </a:prstGeom>
          <a:noFill/>
          <a:ln>
            <a:noFill/>
          </a:ln>
        </p:spPr>
      </p:pic>
      <p:pic>
        <p:nvPicPr>
          <p:cNvPr id="1034" name="Google Shape;1034;p163"/>
          <p:cNvPicPr preferRelativeResize="0"/>
          <p:nvPr/>
        </p:nvPicPr>
        <p:blipFill rotWithShape="1">
          <a:blip r:embed="rId12">
            <a:alphaModFix/>
          </a:blip>
          <a:srcRect b="0" l="0" r="0" t="0"/>
          <a:stretch/>
        </p:blipFill>
        <p:spPr>
          <a:xfrm>
            <a:off x="7724950" y="2800351"/>
            <a:ext cx="433675" cy="433675"/>
          </a:xfrm>
          <a:prstGeom prst="rect">
            <a:avLst/>
          </a:prstGeom>
          <a:noFill/>
          <a:ln>
            <a:noFill/>
          </a:ln>
        </p:spPr>
      </p:pic>
      <p:pic>
        <p:nvPicPr>
          <p:cNvPr id="1035" name="Google Shape;1035;p163"/>
          <p:cNvPicPr preferRelativeResize="0"/>
          <p:nvPr/>
        </p:nvPicPr>
        <p:blipFill rotWithShape="1">
          <a:blip r:embed="rId13">
            <a:alphaModFix/>
          </a:blip>
          <a:srcRect b="0" l="0" r="0" t="0"/>
          <a:stretch/>
        </p:blipFill>
        <p:spPr>
          <a:xfrm>
            <a:off x="7465600" y="3660481"/>
            <a:ext cx="346456" cy="345627"/>
          </a:xfrm>
          <a:prstGeom prst="rect">
            <a:avLst/>
          </a:prstGeom>
          <a:noFill/>
          <a:ln>
            <a:noFill/>
          </a:ln>
        </p:spPr>
      </p:pic>
      <p:pic>
        <p:nvPicPr>
          <p:cNvPr id="1036" name="Google Shape;1036;p163"/>
          <p:cNvPicPr preferRelativeResize="0"/>
          <p:nvPr/>
        </p:nvPicPr>
        <p:blipFill rotWithShape="1">
          <a:blip r:embed="rId14">
            <a:alphaModFix/>
          </a:blip>
          <a:srcRect b="0" l="0" r="0" t="0"/>
          <a:stretch/>
        </p:blipFill>
        <p:spPr>
          <a:xfrm>
            <a:off x="4456952" y="1954202"/>
            <a:ext cx="433675" cy="433675"/>
          </a:xfrm>
          <a:prstGeom prst="rect">
            <a:avLst/>
          </a:prstGeom>
          <a:noFill/>
          <a:ln>
            <a:noFill/>
          </a:ln>
        </p:spPr>
      </p:pic>
      <p:pic>
        <p:nvPicPr>
          <p:cNvPr id="1037" name="Google Shape;1037;p163"/>
          <p:cNvPicPr preferRelativeResize="0"/>
          <p:nvPr/>
        </p:nvPicPr>
        <p:blipFill rotWithShape="1">
          <a:blip r:embed="rId15">
            <a:alphaModFix/>
          </a:blip>
          <a:srcRect b="0" l="0" r="0" t="0"/>
          <a:stretch/>
        </p:blipFill>
        <p:spPr>
          <a:xfrm>
            <a:off x="4398777" y="2833327"/>
            <a:ext cx="433675" cy="433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64"/>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044" name="Google Shape;1044;p164"/>
          <p:cNvSpPr txBox="1"/>
          <p:nvPr/>
        </p:nvSpPr>
        <p:spPr>
          <a:xfrm>
            <a:off x="457200" y="1238600"/>
            <a:ext cx="7501800" cy="961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After factorizing categorical data and converting string-format real value to float format, we found that 10 users have missing data. To minimize the influence of missing data, we tried two methods:</a:t>
            </a:r>
            <a:endParaRPr>
              <a:latin typeface="Verizon NHG DS"/>
              <a:ea typeface="Verizon NHG DS"/>
              <a:cs typeface="Verizon NHG DS"/>
              <a:sym typeface="Verizon NHG DS"/>
            </a:endParaRPr>
          </a:p>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First one is replacing missing data with mean, and second one is deleting all the missing values:</a:t>
            </a:r>
            <a:endParaRPr>
              <a:latin typeface="Verizon NHG DS"/>
              <a:ea typeface="Verizon NHG DS"/>
              <a:cs typeface="Verizon NHG DS"/>
              <a:sym typeface="Verizon NHG DS"/>
            </a:endParaRPr>
          </a:p>
        </p:txBody>
      </p:sp>
      <p:sp>
        <p:nvSpPr>
          <p:cNvPr id="1045" name="Google Shape;1045;p164"/>
          <p:cNvSpPr txBox="1"/>
          <p:nvPr>
            <p:ph idx="4294967295" type="title"/>
          </p:nvPr>
        </p:nvSpPr>
        <p:spPr>
          <a:xfrm>
            <a:off x="457199" y="590550"/>
            <a:ext cx="57675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000"/>
              <a:buNone/>
            </a:pPr>
            <a:r>
              <a:rPr lang="en" sz="3600"/>
              <a:t>Missing Data</a:t>
            </a:r>
            <a:endParaRPr sz="3600">
              <a:latin typeface="Verizon NHG DS"/>
              <a:ea typeface="Verizon NHG DS"/>
              <a:cs typeface="Verizon NHG DS"/>
              <a:sym typeface="Verizon NHG DS"/>
            </a:endParaRPr>
          </a:p>
        </p:txBody>
      </p:sp>
      <p:cxnSp>
        <p:nvCxnSpPr>
          <p:cNvPr id="1046" name="Google Shape;1046;p16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pic>
        <p:nvPicPr>
          <p:cNvPr id="1047" name="Google Shape;1047;p164"/>
          <p:cNvPicPr preferRelativeResize="0"/>
          <p:nvPr/>
        </p:nvPicPr>
        <p:blipFill>
          <a:blip r:embed="rId3">
            <a:alphaModFix/>
          </a:blip>
          <a:stretch>
            <a:fillRect/>
          </a:stretch>
        </p:blipFill>
        <p:spPr>
          <a:xfrm>
            <a:off x="1547738" y="2200400"/>
            <a:ext cx="5475772" cy="2315625"/>
          </a:xfrm>
          <a:prstGeom prst="rect">
            <a:avLst/>
          </a:prstGeom>
          <a:noFill/>
          <a:ln>
            <a:noFill/>
          </a:ln>
        </p:spPr>
      </p:pic>
      <p:sp>
        <p:nvSpPr>
          <p:cNvPr id="1048" name="Google Shape;1048;p164"/>
          <p:cNvSpPr/>
          <p:nvPr/>
        </p:nvSpPr>
        <p:spPr>
          <a:xfrm>
            <a:off x="1915700" y="3614150"/>
            <a:ext cx="4897800" cy="730800"/>
          </a:xfrm>
          <a:prstGeom prst="rect">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64"/>
          <p:cNvSpPr/>
          <p:nvPr/>
        </p:nvSpPr>
        <p:spPr>
          <a:xfrm>
            <a:off x="6941450" y="3614150"/>
            <a:ext cx="1809600" cy="7308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1200">
                <a:solidFill>
                  <a:schemeClr val="dk1"/>
                </a:solidFill>
                <a:latin typeface="Verizon NHG DS"/>
                <a:ea typeface="Verizon NHG DS"/>
                <a:cs typeface="Verizon NHG DS"/>
                <a:sym typeface="Verizon NHG DS"/>
              </a:rPr>
              <a:t>Just deleting the users with missing data yielded higher </a:t>
            </a:r>
            <a:r>
              <a:rPr lang="en" sz="1200">
                <a:solidFill>
                  <a:schemeClr val="dk1"/>
                </a:solidFill>
                <a:latin typeface="Verizon NHG DS"/>
                <a:ea typeface="Verizon NHG DS"/>
                <a:cs typeface="Verizon NHG DS"/>
                <a:sym typeface="Verizon NHG DS"/>
              </a:rPr>
              <a:t>accuracy</a:t>
            </a:r>
            <a:endParaRPr i="0" sz="1200" u="none" cap="none" strike="noStrike">
              <a:solidFill>
                <a:schemeClr val="dk1"/>
              </a:solidFill>
              <a:latin typeface="Verizon NHG DS"/>
              <a:ea typeface="Verizon NHG DS"/>
              <a:cs typeface="Verizon NHG DS"/>
              <a:sym typeface="Verizon NHG DS"/>
            </a:endParaRPr>
          </a:p>
        </p:txBody>
      </p:sp>
    </p:spTree>
  </p:cSld>
  <p:clrMapOvr>
    <a:masterClrMapping/>
  </p:clrMapOvr>
  <mc:AlternateContent>
    <mc:Choice Requires="p14">
      <p:transition p14:dur="40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65"/>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056" name="Google Shape;1056;p165"/>
          <p:cNvSpPr txBox="1"/>
          <p:nvPr/>
        </p:nvSpPr>
        <p:spPr>
          <a:xfrm>
            <a:off x="457200" y="1238600"/>
            <a:ext cx="7501800" cy="961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There are far more customers that did not churn versus those who did. This may cause the model to be better at classifying customers who are not at risk of churn, versus those who are at risk. This will be addressed in the oversampling and undersampling techniques </a:t>
            </a:r>
            <a:r>
              <a:rPr lang="en">
                <a:latin typeface="Verizon NHG DS"/>
                <a:ea typeface="Verizon NHG DS"/>
                <a:cs typeface="Verizon NHG DS"/>
                <a:sym typeface="Verizon NHG DS"/>
              </a:rPr>
              <a:t>employed</a:t>
            </a:r>
            <a:r>
              <a:rPr lang="en">
                <a:latin typeface="Verizon NHG DS"/>
                <a:ea typeface="Verizon NHG DS"/>
                <a:cs typeface="Verizon NHG DS"/>
                <a:sym typeface="Verizon NHG DS"/>
              </a:rPr>
              <a:t> in our analysis.</a:t>
            </a:r>
            <a:endParaRPr>
              <a:latin typeface="Verizon NHG DS"/>
              <a:ea typeface="Verizon NHG DS"/>
              <a:cs typeface="Verizon NHG DS"/>
              <a:sym typeface="Verizon NHG DS"/>
            </a:endParaRPr>
          </a:p>
        </p:txBody>
      </p:sp>
      <p:sp>
        <p:nvSpPr>
          <p:cNvPr id="1057" name="Google Shape;1057;p165"/>
          <p:cNvSpPr txBox="1"/>
          <p:nvPr>
            <p:ph idx="4294967295" type="title"/>
          </p:nvPr>
        </p:nvSpPr>
        <p:spPr>
          <a:xfrm>
            <a:off x="457199" y="590550"/>
            <a:ext cx="57675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000"/>
              <a:buNone/>
            </a:pPr>
            <a:r>
              <a:rPr lang="en" sz="3600"/>
              <a:t>Imbalanced</a:t>
            </a:r>
            <a:r>
              <a:rPr lang="en" sz="3600"/>
              <a:t> Data</a:t>
            </a:r>
            <a:endParaRPr sz="3600">
              <a:latin typeface="Verizon NHG DS"/>
              <a:ea typeface="Verizon NHG DS"/>
              <a:cs typeface="Verizon NHG DS"/>
              <a:sym typeface="Verizon NHG DS"/>
            </a:endParaRPr>
          </a:p>
        </p:txBody>
      </p:sp>
      <p:cxnSp>
        <p:nvCxnSpPr>
          <p:cNvPr id="1058" name="Google Shape;1058;p16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pic>
        <p:nvPicPr>
          <p:cNvPr id="1059" name="Google Shape;1059;p165"/>
          <p:cNvPicPr preferRelativeResize="0"/>
          <p:nvPr/>
        </p:nvPicPr>
        <p:blipFill>
          <a:blip r:embed="rId3">
            <a:alphaModFix/>
          </a:blip>
          <a:stretch>
            <a:fillRect/>
          </a:stretch>
        </p:blipFill>
        <p:spPr>
          <a:xfrm>
            <a:off x="2116200" y="2085850"/>
            <a:ext cx="4825250" cy="2810000"/>
          </a:xfrm>
          <a:prstGeom prst="rect">
            <a:avLst/>
          </a:prstGeom>
          <a:noFill/>
          <a:ln>
            <a:noFill/>
          </a:ln>
        </p:spPr>
      </p:pic>
    </p:spTree>
  </p:cSld>
  <p:clrMapOvr>
    <a:masterClrMapping/>
  </p:clrMapOvr>
  <mc:AlternateContent>
    <mc:Choice Requires="p14">
      <p:transition p14:dur="40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166"/>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
              <a:t>‹#›</a:t>
            </a:fld>
            <a:endParaRPr/>
          </a:p>
        </p:txBody>
      </p:sp>
      <p:sp>
        <p:nvSpPr>
          <p:cNvPr id="1066" name="Google Shape;1066;p166"/>
          <p:cNvSpPr txBox="1"/>
          <p:nvPr/>
        </p:nvSpPr>
        <p:spPr>
          <a:xfrm>
            <a:off x="457200" y="1238600"/>
            <a:ext cx="7501800" cy="961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Since the dataset is composed of  a wide range of values, it needs to be normalized before the model can be trained. The following normalization function was used for all features:</a:t>
            </a:r>
            <a:endParaRPr>
              <a:latin typeface="Verizon NHG DS"/>
              <a:ea typeface="Verizon NHG DS"/>
              <a:cs typeface="Verizon NHG DS"/>
              <a:sym typeface="Verizon NHG DS"/>
            </a:endParaRPr>
          </a:p>
        </p:txBody>
      </p:sp>
      <p:sp>
        <p:nvSpPr>
          <p:cNvPr id="1067" name="Google Shape;1067;p166"/>
          <p:cNvSpPr txBox="1"/>
          <p:nvPr>
            <p:ph idx="4294967295" type="title"/>
          </p:nvPr>
        </p:nvSpPr>
        <p:spPr>
          <a:xfrm>
            <a:off x="457199" y="590550"/>
            <a:ext cx="5767500" cy="685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SzPts val="4000"/>
              <a:buNone/>
            </a:pPr>
            <a:r>
              <a:rPr lang="en" sz="3600"/>
              <a:t>Data Normalization</a:t>
            </a:r>
            <a:endParaRPr sz="3600">
              <a:latin typeface="Verizon NHG DS"/>
              <a:ea typeface="Verizon NHG DS"/>
              <a:cs typeface="Verizon NHG DS"/>
              <a:sym typeface="Verizon NHG DS"/>
            </a:endParaRPr>
          </a:p>
        </p:txBody>
      </p:sp>
      <p:cxnSp>
        <p:nvCxnSpPr>
          <p:cNvPr id="1068" name="Google Shape;1068;p16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pic>
        <p:nvPicPr>
          <p:cNvPr id="1069" name="Google Shape;1069;p166"/>
          <p:cNvPicPr preferRelativeResize="0"/>
          <p:nvPr/>
        </p:nvPicPr>
        <p:blipFill>
          <a:blip r:embed="rId3">
            <a:alphaModFix/>
          </a:blip>
          <a:stretch>
            <a:fillRect/>
          </a:stretch>
        </p:blipFill>
        <p:spPr>
          <a:xfrm>
            <a:off x="994850" y="1827575"/>
            <a:ext cx="1533100" cy="792400"/>
          </a:xfrm>
          <a:prstGeom prst="rect">
            <a:avLst/>
          </a:prstGeom>
          <a:noFill/>
          <a:ln>
            <a:noFill/>
          </a:ln>
        </p:spPr>
      </p:pic>
      <p:sp>
        <p:nvSpPr>
          <p:cNvPr id="1070" name="Google Shape;1070;p166"/>
          <p:cNvSpPr txBox="1"/>
          <p:nvPr/>
        </p:nvSpPr>
        <p:spPr>
          <a:xfrm>
            <a:off x="500850" y="2913400"/>
            <a:ext cx="7501800" cy="961800"/>
          </a:xfrm>
          <a:prstGeom prst="rect">
            <a:avLst/>
          </a:prstGeom>
          <a:noFill/>
          <a:ln>
            <a:noFill/>
          </a:ln>
        </p:spPr>
        <p:txBody>
          <a:bodyPr anchorCtr="0" anchor="t" bIns="45700" lIns="0"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rPr lang="en">
                <a:latin typeface="Verizon NHG DS"/>
                <a:ea typeface="Verizon NHG DS"/>
                <a:cs typeface="Verizon NHG DS"/>
                <a:sym typeface="Verizon NHG DS"/>
              </a:rPr>
              <a:t>Where ¯x is the mean and σ is the standard deviation. </a:t>
            </a:r>
            <a:endParaRPr>
              <a:latin typeface="Verizon NHG DS"/>
              <a:ea typeface="Verizon NHG DS"/>
              <a:cs typeface="Verizon NHG DS"/>
              <a:sym typeface="Verizon NHG DS"/>
            </a:endParaRPr>
          </a:p>
        </p:txBody>
      </p:sp>
    </p:spTree>
  </p:cSld>
  <p:clrMapOvr>
    <a:masterClrMapping/>
  </p:clrMapOvr>
  <mc:AlternateContent>
    <mc:Choice Requires="p14">
      <p:transition p14:dur="400">
        <p:fade/>
      </p:transition>
    </mc:Choice>
    <mc:Fallback>
      <p:transition>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erizon Media, Google Slides Official 2019">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erizon Media, Google Slides Official 2019">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Verizon PowerPoint 2017">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Verizon Media, Google Slides Official, Q1 2020">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